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</p:sldMasterIdLst>
  <p:notesMasterIdLst>
    <p:notesMasterId r:id="rId69"/>
  </p:notesMasterIdLst>
  <p:handoutMasterIdLst>
    <p:handoutMasterId r:id="rId70"/>
  </p:handoutMasterIdLst>
  <p:sldIdLst>
    <p:sldId id="256" r:id="rId2"/>
    <p:sldId id="338" r:id="rId3"/>
    <p:sldId id="340" r:id="rId4"/>
    <p:sldId id="350" r:id="rId5"/>
    <p:sldId id="351" r:id="rId6"/>
    <p:sldId id="267" r:id="rId7"/>
    <p:sldId id="269" r:id="rId8"/>
    <p:sldId id="341" r:id="rId9"/>
    <p:sldId id="352" r:id="rId10"/>
    <p:sldId id="342" r:id="rId11"/>
    <p:sldId id="343" r:id="rId12"/>
    <p:sldId id="353" r:id="rId13"/>
    <p:sldId id="283" r:id="rId14"/>
    <p:sldId id="344" r:id="rId15"/>
    <p:sldId id="277" r:id="rId16"/>
    <p:sldId id="295" r:id="rId17"/>
    <p:sldId id="360" r:id="rId18"/>
    <p:sldId id="362" r:id="rId19"/>
    <p:sldId id="363" r:id="rId20"/>
    <p:sldId id="361" r:id="rId21"/>
    <p:sldId id="278" r:id="rId22"/>
    <p:sldId id="294" r:id="rId23"/>
    <p:sldId id="279" r:id="rId24"/>
    <p:sldId id="280" r:id="rId25"/>
    <p:sldId id="330" r:id="rId26"/>
    <p:sldId id="333" r:id="rId27"/>
    <p:sldId id="331" r:id="rId28"/>
    <p:sldId id="332" r:id="rId29"/>
    <p:sldId id="364" r:id="rId30"/>
    <p:sldId id="365" r:id="rId31"/>
    <p:sldId id="348" r:id="rId32"/>
    <p:sldId id="358" r:id="rId33"/>
    <p:sldId id="286" r:id="rId34"/>
    <p:sldId id="306" r:id="rId35"/>
    <p:sldId id="307" r:id="rId36"/>
    <p:sldId id="308" r:id="rId37"/>
    <p:sldId id="366" r:id="rId38"/>
    <p:sldId id="367" r:id="rId39"/>
    <p:sldId id="368" r:id="rId40"/>
    <p:sldId id="309" r:id="rId41"/>
    <p:sldId id="369" r:id="rId42"/>
    <p:sldId id="370" r:id="rId43"/>
    <p:sldId id="371" r:id="rId44"/>
    <p:sldId id="372" r:id="rId45"/>
    <p:sldId id="373" r:id="rId46"/>
    <p:sldId id="374" r:id="rId47"/>
    <p:sldId id="377" r:id="rId48"/>
    <p:sldId id="375" r:id="rId49"/>
    <p:sldId id="376" r:id="rId50"/>
    <p:sldId id="314" r:id="rId51"/>
    <p:sldId id="379" r:id="rId52"/>
    <p:sldId id="380" r:id="rId53"/>
    <p:sldId id="315" r:id="rId54"/>
    <p:sldId id="316" r:id="rId55"/>
    <p:sldId id="317" r:id="rId56"/>
    <p:sldId id="318" r:id="rId57"/>
    <p:sldId id="381" r:id="rId58"/>
    <p:sldId id="382" r:id="rId59"/>
    <p:sldId id="323" r:id="rId60"/>
    <p:sldId id="304" r:id="rId61"/>
    <p:sldId id="310" r:id="rId62"/>
    <p:sldId id="287" r:id="rId63"/>
    <p:sldId id="359" r:id="rId64"/>
    <p:sldId id="320" r:id="rId65"/>
    <p:sldId id="324" r:id="rId66"/>
    <p:sldId id="387" r:id="rId67"/>
    <p:sldId id="383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9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88285D-A2C5-4E48-9958-4D41D043F9B7}" type="doc">
      <dgm:prSet loTypeId="urn:microsoft.com/office/officeart/2005/8/layout/matrix1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C7DFFE7-6A52-E54C-9E01-E1E4B4EA50B6}">
      <dgm:prSet phldrT="[文字]"/>
      <dgm:spPr/>
      <dgm:t>
        <a:bodyPr/>
        <a:lstStyle/>
        <a:p>
          <a:r>
            <a:rPr lang="zh-TW" altLang="en-US" dirty="0" smtClean="0"/>
            <a:t>語料庫</a:t>
          </a:r>
          <a:endParaRPr lang="zh-TW" altLang="en-US" dirty="0"/>
        </a:p>
      </dgm:t>
    </dgm:pt>
    <dgm:pt modelId="{349F57C8-3BB7-714B-8AB9-7198D78C1B57}" type="parTrans" cxnId="{03C3A963-4927-9546-9252-8698A9C40E66}">
      <dgm:prSet/>
      <dgm:spPr/>
      <dgm:t>
        <a:bodyPr/>
        <a:lstStyle/>
        <a:p>
          <a:endParaRPr lang="zh-TW" altLang="en-US"/>
        </a:p>
      </dgm:t>
    </dgm:pt>
    <dgm:pt modelId="{DA4AD765-5882-AC47-86BD-B5CEA52D9BA2}" type="sibTrans" cxnId="{03C3A963-4927-9546-9252-8698A9C40E66}">
      <dgm:prSet/>
      <dgm:spPr/>
      <dgm:t>
        <a:bodyPr/>
        <a:lstStyle/>
        <a:p>
          <a:endParaRPr lang="zh-TW" altLang="en-US"/>
        </a:p>
      </dgm:t>
    </dgm:pt>
    <dgm:pt modelId="{6C504DD1-605E-EE4D-B0C8-3F4EF2A02CDF}">
      <dgm:prSet phldrT="[文字]"/>
      <dgm:spPr/>
      <dgm:t>
        <a:bodyPr/>
        <a:lstStyle/>
        <a:p>
          <a:r>
            <a:rPr lang="zh-TW" altLang="en-US" dirty="0" smtClean="0"/>
            <a:t>書面語</a:t>
          </a:r>
          <a:endParaRPr lang="zh-TW" altLang="en-US" dirty="0"/>
        </a:p>
      </dgm:t>
    </dgm:pt>
    <dgm:pt modelId="{CB619F90-6FF5-6441-BD7D-E9A556A78725}" type="parTrans" cxnId="{1D9AFA2A-A2DE-5741-A0F5-6CE3B8B524FD}">
      <dgm:prSet/>
      <dgm:spPr/>
      <dgm:t>
        <a:bodyPr/>
        <a:lstStyle/>
        <a:p>
          <a:endParaRPr lang="zh-TW" altLang="en-US"/>
        </a:p>
      </dgm:t>
    </dgm:pt>
    <dgm:pt modelId="{CF1405A5-573F-8F42-A79B-8AFFB9AF551C}" type="sibTrans" cxnId="{1D9AFA2A-A2DE-5741-A0F5-6CE3B8B524FD}">
      <dgm:prSet/>
      <dgm:spPr/>
      <dgm:t>
        <a:bodyPr/>
        <a:lstStyle/>
        <a:p>
          <a:endParaRPr lang="zh-TW" altLang="en-US"/>
        </a:p>
      </dgm:t>
    </dgm:pt>
    <dgm:pt modelId="{9639B7BC-40CF-894B-ADAA-FBFA7ECED14B}">
      <dgm:prSet phldrT="[文字]"/>
      <dgm:spPr/>
      <dgm:t>
        <a:bodyPr/>
        <a:lstStyle/>
        <a:p>
          <a:r>
            <a:rPr lang="zh-TW" altLang="en-US" dirty="0" smtClean="0"/>
            <a:t>口語</a:t>
          </a:r>
          <a:endParaRPr lang="zh-TW" altLang="en-US" dirty="0"/>
        </a:p>
      </dgm:t>
    </dgm:pt>
    <dgm:pt modelId="{3FA10610-225C-6F4B-8DE3-EB83ED552CF3}" type="parTrans" cxnId="{16B673EB-5B17-C64F-B3B0-CD993CA5E758}">
      <dgm:prSet/>
      <dgm:spPr/>
      <dgm:t>
        <a:bodyPr/>
        <a:lstStyle/>
        <a:p>
          <a:endParaRPr lang="zh-TW" altLang="en-US"/>
        </a:p>
      </dgm:t>
    </dgm:pt>
    <dgm:pt modelId="{6C3DE3D2-F46F-FD4C-8D8D-C6A9AF966880}" type="sibTrans" cxnId="{16B673EB-5B17-C64F-B3B0-CD993CA5E758}">
      <dgm:prSet/>
      <dgm:spPr/>
      <dgm:t>
        <a:bodyPr/>
        <a:lstStyle/>
        <a:p>
          <a:endParaRPr lang="zh-TW" altLang="en-US"/>
        </a:p>
      </dgm:t>
    </dgm:pt>
    <dgm:pt modelId="{A1D31670-8B31-1B43-B5C7-CE342CBB035D}">
      <dgm:prSet phldrT="[文字]"/>
      <dgm:spPr/>
      <dgm:t>
        <a:bodyPr/>
        <a:lstStyle/>
        <a:p>
          <a:r>
            <a:rPr lang="zh-TW" altLang="en-US" dirty="0" smtClean="0"/>
            <a:t>   學習者</a:t>
          </a:r>
          <a:br>
            <a:rPr lang="zh-TW" altLang="en-US" dirty="0" smtClean="0"/>
          </a:br>
          <a:r>
            <a:rPr lang="zh-TW" altLang="en-US" dirty="0" smtClean="0"/>
            <a:t>（中介語）</a:t>
          </a:r>
          <a:endParaRPr lang="zh-TW" altLang="en-US" dirty="0"/>
        </a:p>
      </dgm:t>
    </dgm:pt>
    <dgm:pt modelId="{0F967E2D-4CE4-F64C-B385-5D732E8BDEA8}" type="parTrans" cxnId="{DA5948B5-9575-C848-A179-AD7408F23A9C}">
      <dgm:prSet/>
      <dgm:spPr/>
      <dgm:t>
        <a:bodyPr/>
        <a:lstStyle/>
        <a:p>
          <a:endParaRPr lang="zh-TW" altLang="en-US"/>
        </a:p>
      </dgm:t>
    </dgm:pt>
    <dgm:pt modelId="{01FB100A-2D9F-6F4B-B9A9-DAFD49BA3407}" type="sibTrans" cxnId="{DA5948B5-9575-C848-A179-AD7408F23A9C}">
      <dgm:prSet/>
      <dgm:spPr/>
      <dgm:t>
        <a:bodyPr/>
        <a:lstStyle/>
        <a:p>
          <a:endParaRPr lang="zh-TW" altLang="en-US"/>
        </a:p>
      </dgm:t>
    </dgm:pt>
    <dgm:pt modelId="{0DE88E09-A10A-E24B-8204-8ADA0E1B892D}">
      <dgm:prSet phldrT="[文字]"/>
      <dgm:spPr/>
      <dgm:t>
        <a:bodyPr/>
        <a:lstStyle/>
        <a:p>
          <a:r>
            <a:rPr lang="zh-TW" altLang="en-US" dirty="0" smtClean="0"/>
            <a:t>    雙語</a:t>
          </a:r>
          <a:br>
            <a:rPr lang="zh-TW" altLang="en-US" dirty="0" smtClean="0"/>
          </a:br>
          <a:r>
            <a:rPr lang="zh-TW" altLang="en-US" dirty="0" smtClean="0"/>
            <a:t>（多語）</a:t>
          </a:r>
          <a:endParaRPr lang="zh-TW" altLang="en-US" dirty="0"/>
        </a:p>
      </dgm:t>
    </dgm:pt>
    <dgm:pt modelId="{AF0782EA-10A1-184F-9437-39C922C3B22E}" type="parTrans" cxnId="{BAF45EAA-3E63-D441-ADD1-CA96AAFF44A3}">
      <dgm:prSet/>
      <dgm:spPr/>
      <dgm:t>
        <a:bodyPr/>
        <a:lstStyle/>
        <a:p>
          <a:endParaRPr lang="zh-TW" altLang="en-US"/>
        </a:p>
      </dgm:t>
    </dgm:pt>
    <dgm:pt modelId="{6A471D2B-C025-EB47-90B6-204756D88D0C}" type="sibTrans" cxnId="{BAF45EAA-3E63-D441-ADD1-CA96AAFF44A3}">
      <dgm:prSet/>
      <dgm:spPr/>
      <dgm:t>
        <a:bodyPr/>
        <a:lstStyle/>
        <a:p>
          <a:endParaRPr lang="zh-TW" altLang="en-US"/>
        </a:p>
      </dgm:t>
    </dgm:pt>
    <dgm:pt modelId="{9C721213-D7C0-FF4E-957B-0993DC1225D8}" type="pres">
      <dgm:prSet presAssocID="{0D88285D-A2C5-4E48-9958-4D41D043F9B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7AD8754-C523-9A4D-AD6D-3DD6DE09B525}" type="pres">
      <dgm:prSet presAssocID="{0D88285D-A2C5-4E48-9958-4D41D043F9B7}" presName="matrix" presStyleCnt="0"/>
      <dgm:spPr/>
    </dgm:pt>
    <dgm:pt modelId="{479A0C2B-2BB7-BF43-B5CC-6CFC293E04AF}" type="pres">
      <dgm:prSet presAssocID="{0D88285D-A2C5-4E48-9958-4D41D043F9B7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A4F8D7D1-F7FF-3046-AFAC-DFE1E52B1261}" type="pres">
      <dgm:prSet presAssocID="{0D88285D-A2C5-4E48-9958-4D41D043F9B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3B22999-05D6-1E49-AA19-BB75375765BE}" type="pres">
      <dgm:prSet presAssocID="{0D88285D-A2C5-4E48-9958-4D41D043F9B7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99256314-9C1A-8B44-B978-600E089F1CB1}" type="pres">
      <dgm:prSet presAssocID="{0D88285D-A2C5-4E48-9958-4D41D043F9B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CDA5645-3D2A-274B-92FC-0AD354EDC567}" type="pres">
      <dgm:prSet presAssocID="{0D88285D-A2C5-4E48-9958-4D41D043F9B7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0ED79557-A8D7-324B-95C9-131AF9BDDB29}" type="pres">
      <dgm:prSet presAssocID="{0D88285D-A2C5-4E48-9958-4D41D043F9B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619ECC9-800B-C146-AF26-4092773C5E18}" type="pres">
      <dgm:prSet presAssocID="{0D88285D-A2C5-4E48-9958-4D41D043F9B7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9CC2EB4F-6703-1D42-8BE5-2AEBDEAD818F}" type="pres">
      <dgm:prSet presAssocID="{0D88285D-A2C5-4E48-9958-4D41D043F9B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541C81-A50A-C94A-83E5-639BB77BE4FD}" type="pres">
      <dgm:prSet presAssocID="{0D88285D-A2C5-4E48-9958-4D41D043F9B7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1C4E6C2-469A-3849-92AF-5DC3E2A03F4B}" type="presOf" srcId="{9639B7BC-40CF-894B-ADAA-FBFA7ECED14B}" destId="{43B22999-05D6-1E49-AA19-BB75375765BE}" srcOrd="0" destOrd="0" presId="urn:microsoft.com/office/officeart/2005/8/layout/matrix1"/>
    <dgm:cxn modelId="{03C3A963-4927-9546-9252-8698A9C40E66}" srcId="{0D88285D-A2C5-4E48-9958-4D41D043F9B7}" destId="{5C7DFFE7-6A52-E54C-9E01-E1E4B4EA50B6}" srcOrd="0" destOrd="0" parTransId="{349F57C8-3BB7-714B-8AB9-7198D78C1B57}" sibTransId="{DA4AD765-5882-AC47-86BD-B5CEA52D9BA2}"/>
    <dgm:cxn modelId="{7699AFAB-B290-BA4D-8AF9-0D118B11BBC8}" type="presOf" srcId="{0DE88E09-A10A-E24B-8204-8ADA0E1B892D}" destId="{C619ECC9-800B-C146-AF26-4092773C5E18}" srcOrd="0" destOrd="0" presId="urn:microsoft.com/office/officeart/2005/8/layout/matrix1"/>
    <dgm:cxn modelId="{6F519433-D067-214A-AB33-C62F5CA20EFA}" type="presOf" srcId="{6C504DD1-605E-EE4D-B0C8-3F4EF2A02CDF}" destId="{479A0C2B-2BB7-BF43-B5CC-6CFC293E04AF}" srcOrd="0" destOrd="0" presId="urn:microsoft.com/office/officeart/2005/8/layout/matrix1"/>
    <dgm:cxn modelId="{B6A15BE6-9459-EF49-825E-0C8878C79587}" type="presOf" srcId="{A1D31670-8B31-1B43-B5C7-CE342CBB035D}" destId="{9CDA5645-3D2A-274B-92FC-0AD354EDC567}" srcOrd="0" destOrd="0" presId="urn:microsoft.com/office/officeart/2005/8/layout/matrix1"/>
    <dgm:cxn modelId="{1D9AFA2A-A2DE-5741-A0F5-6CE3B8B524FD}" srcId="{5C7DFFE7-6A52-E54C-9E01-E1E4B4EA50B6}" destId="{6C504DD1-605E-EE4D-B0C8-3F4EF2A02CDF}" srcOrd="0" destOrd="0" parTransId="{CB619F90-6FF5-6441-BD7D-E9A556A78725}" sibTransId="{CF1405A5-573F-8F42-A79B-8AFFB9AF551C}"/>
    <dgm:cxn modelId="{99E4C54A-255F-C741-9A57-F1E013772BBC}" type="presOf" srcId="{A1D31670-8B31-1B43-B5C7-CE342CBB035D}" destId="{0ED79557-A8D7-324B-95C9-131AF9BDDB29}" srcOrd="1" destOrd="0" presId="urn:microsoft.com/office/officeart/2005/8/layout/matrix1"/>
    <dgm:cxn modelId="{781BA09E-B9B1-C84F-9A1A-9C0A3592019E}" type="presOf" srcId="{5C7DFFE7-6A52-E54C-9E01-E1E4B4EA50B6}" destId="{D2541C81-A50A-C94A-83E5-639BB77BE4FD}" srcOrd="0" destOrd="0" presId="urn:microsoft.com/office/officeart/2005/8/layout/matrix1"/>
    <dgm:cxn modelId="{DA5948B5-9575-C848-A179-AD7408F23A9C}" srcId="{5C7DFFE7-6A52-E54C-9E01-E1E4B4EA50B6}" destId="{A1D31670-8B31-1B43-B5C7-CE342CBB035D}" srcOrd="2" destOrd="0" parTransId="{0F967E2D-4CE4-F64C-B385-5D732E8BDEA8}" sibTransId="{01FB100A-2D9F-6F4B-B9A9-DAFD49BA3407}"/>
    <dgm:cxn modelId="{BAF45EAA-3E63-D441-ADD1-CA96AAFF44A3}" srcId="{5C7DFFE7-6A52-E54C-9E01-E1E4B4EA50B6}" destId="{0DE88E09-A10A-E24B-8204-8ADA0E1B892D}" srcOrd="3" destOrd="0" parTransId="{AF0782EA-10A1-184F-9437-39C922C3B22E}" sibTransId="{6A471D2B-C025-EB47-90B6-204756D88D0C}"/>
    <dgm:cxn modelId="{BDE7029B-AB37-224F-BD11-E9BFAFF77B91}" type="presOf" srcId="{0DE88E09-A10A-E24B-8204-8ADA0E1B892D}" destId="{9CC2EB4F-6703-1D42-8BE5-2AEBDEAD818F}" srcOrd="1" destOrd="0" presId="urn:microsoft.com/office/officeart/2005/8/layout/matrix1"/>
    <dgm:cxn modelId="{D82E6E25-DEBE-BB40-B1FB-DBD88C93748F}" type="presOf" srcId="{9639B7BC-40CF-894B-ADAA-FBFA7ECED14B}" destId="{99256314-9C1A-8B44-B978-600E089F1CB1}" srcOrd="1" destOrd="0" presId="urn:microsoft.com/office/officeart/2005/8/layout/matrix1"/>
    <dgm:cxn modelId="{66DA1062-A8E3-0247-A47C-F425CE0935F5}" type="presOf" srcId="{0D88285D-A2C5-4E48-9958-4D41D043F9B7}" destId="{9C721213-D7C0-FF4E-957B-0993DC1225D8}" srcOrd="0" destOrd="0" presId="urn:microsoft.com/office/officeart/2005/8/layout/matrix1"/>
    <dgm:cxn modelId="{0F6674C8-B0F1-D24E-A058-31697E1E56A7}" type="presOf" srcId="{6C504DD1-605E-EE4D-B0C8-3F4EF2A02CDF}" destId="{A4F8D7D1-F7FF-3046-AFAC-DFE1E52B1261}" srcOrd="1" destOrd="0" presId="urn:microsoft.com/office/officeart/2005/8/layout/matrix1"/>
    <dgm:cxn modelId="{16B673EB-5B17-C64F-B3B0-CD993CA5E758}" srcId="{5C7DFFE7-6A52-E54C-9E01-E1E4B4EA50B6}" destId="{9639B7BC-40CF-894B-ADAA-FBFA7ECED14B}" srcOrd="1" destOrd="0" parTransId="{3FA10610-225C-6F4B-8DE3-EB83ED552CF3}" sibTransId="{6C3DE3D2-F46F-FD4C-8D8D-C6A9AF966880}"/>
    <dgm:cxn modelId="{F2F4A64D-874F-7B4C-AC7B-94D349B7F04F}" type="presParOf" srcId="{9C721213-D7C0-FF4E-957B-0993DC1225D8}" destId="{C7AD8754-C523-9A4D-AD6D-3DD6DE09B525}" srcOrd="0" destOrd="0" presId="urn:microsoft.com/office/officeart/2005/8/layout/matrix1"/>
    <dgm:cxn modelId="{A2D1594E-8EA2-524F-AC2A-742D59381113}" type="presParOf" srcId="{C7AD8754-C523-9A4D-AD6D-3DD6DE09B525}" destId="{479A0C2B-2BB7-BF43-B5CC-6CFC293E04AF}" srcOrd="0" destOrd="0" presId="urn:microsoft.com/office/officeart/2005/8/layout/matrix1"/>
    <dgm:cxn modelId="{3ACAF3A0-CA93-0C42-9E04-1AB0E139D872}" type="presParOf" srcId="{C7AD8754-C523-9A4D-AD6D-3DD6DE09B525}" destId="{A4F8D7D1-F7FF-3046-AFAC-DFE1E52B1261}" srcOrd="1" destOrd="0" presId="urn:microsoft.com/office/officeart/2005/8/layout/matrix1"/>
    <dgm:cxn modelId="{C9B6F137-4D9B-644F-84D5-8C6F2254AFE3}" type="presParOf" srcId="{C7AD8754-C523-9A4D-AD6D-3DD6DE09B525}" destId="{43B22999-05D6-1E49-AA19-BB75375765BE}" srcOrd="2" destOrd="0" presId="urn:microsoft.com/office/officeart/2005/8/layout/matrix1"/>
    <dgm:cxn modelId="{17759A10-DEDA-8A4D-AC50-3313C459DEC3}" type="presParOf" srcId="{C7AD8754-C523-9A4D-AD6D-3DD6DE09B525}" destId="{99256314-9C1A-8B44-B978-600E089F1CB1}" srcOrd="3" destOrd="0" presId="urn:microsoft.com/office/officeart/2005/8/layout/matrix1"/>
    <dgm:cxn modelId="{20CA0F0A-6DF7-9742-B782-7BCB8A0EEED6}" type="presParOf" srcId="{C7AD8754-C523-9A4D-AD6D-3DD6DE09B525}" destId="{9CDA5645-3D2A-274B-92FC-0AD354EDC567}" srcOrd="4" destOrd="0" presId="urn:microsoft.com/office/officeart/2005/8/layout/matrix1"/>
    <dgm:cxn modelId="{E4C25AA5-1490-FD4C-9D08-828BA972CD75}" type="presParOf" srcId="{C7AD8754-C523-9A4D-AD6D-3DD6DE09B525}" destId="{0ED79557-A8D7-324B-95C9-131AF9BDDB29}" srcOrd="5" destOrd="0" presId="urn:microsoft.com/office/officeart/2005/8/layout/matrix1"/>
    <dgm:cxn modelId="{23B86BB5-DB38-6C44-99A0-D5CFA42F42D7}" type="presParOf" srcId="{C7AD8754-C523-9A4D-AD6D-3DD6DE09B525}" destId="{C619ECC9-800B-C146-AF26-4092773C5E18}" srcOrd="6" destOrd="0" presId="urn:microsoft.com/office/officeart/2005/8/layout/matrix1"/>
    <dgm:cxn modelId="{84B202F8-6F4E-644A-AEEC-D62AB9E50CC0}" type="presParOf" srcId="{C7AD8754-C523-9A4D-AD6D-3DD6DE09B525}" destId="{9CC2EB4F-6703-1D42-8BE5-2AEBDEAD818F}" srcOrd="7" destOrd="0" presId="urn:microsoft.com/office/officeart/2005/8/layout/matrix1"/>
    <dgm:cxn modelId="{04C61603-972C-9546-B636-5922BE4648C4}" type="presParOf" srcId="{9C721213-D7C0-FF4E-957B-0993DC1225D8}" destId="{D2541C81-A50A-C94A-83E5-639BB77BE4F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5BEF91-A3A3-B147-8C6C-20674C99A28A}" type="doc">
      <dgm:prSet loTypeId="urn:microsoft.com/office/officeart/2005/8/layout/equation1" loCatId="" qsTypeId="urn:microsoft.com/office/officeart/2005/8/quickstyle/simple4" qsCatId="simple" csTypeId="urn:microsoft.com/office/officeart/2005/8/colors/colorful3" csCatId="colorful" phldr="1"/>
      <dgm:spPr/>
    </dgm:pt>
    <dgm:pt modelId="{BD30B480-C7CD-8847-BBEC-4D9A775F434F}">
      <dgm:prSet phldrT="[文字]"/>
      <dgm:spPr/>
      <dgm:t>
        <a:bodyPr/>
        <a:lstStyle/>
        <a:p>
          <a:r>
            <a:rPr lang="zh-TW" altLang="en-US" dirty="0" smtClean="0"/>
            <a:t>語料庫</a:t>
          </a:r>
          <a:endParaRPr lang="zh-TW" altLang="en-US" dirty="0"/>
        </a:p>
      </dgm:t>
    </dgm:pt>
    <dgm:pt modelId="{AACC1856-DB3B-D140-8195-53FBB7DCACB5}" type="parTrans" cxnId="{1C3CF324-DED1-A941-95A1-5A2F9C8CD666}">
      <dgm:prSet/>
      <dgm:spPr/>
      <dgm:t>
        <a:bodyPr/>
        <a:lstStyle/>
        <a:p>
          <a:endParaRPr lang="zh-TW" altLang="en-US"/>
        </a:p>
      </dgm:t>
    </dgm:pt>
    <dgm:pt modelId="{083F08AA-5B1E-B145-A057-7DED924F83AB}" type="sibTrans" cxnId="{1C3CF324-DED1-A941-95A1-5A2F9C8CD666}">
      <dgm:prSet/>
      <dgm:spPr/>
      <dgm:t>
        <a:bodyPr/>
        <a:lstStyle/>
        <a:p>
          <a:endParaRPr lang="zh-TW" altLang="en-US"/>
        </a:p>
      </dgm:t>
    </dgm:pt>
    <dgm:pt modelId="{2893905F-1548-9646-99C7-6D20D8723EF0}">
      <dgm:prSet phldrT="[文字]"/>
      <dgm:spPr/>
      <dgm:t>
        <a:bodyPr/>
        <a:lstStyle/>
        <a:p>
          <a:r>
            <a:rPr lang="zh-TW" altLang="en-US" dirty="0" smtClean="0"/>
            <a:t>搜尋</a:t>
          </a:r>
        </a:p>
        <a:p>
          <a:r>
            <a:rPr lang="zh-TW" altLang="en-US" dirty="0" smtClean="0"/>
            <a:t>引擎</a:t>
          </a:r>
          <a:endParaRPr lang="zh-TW" altLang="en-US" dirty="0"/>
        </a:p>
      </dgm:t>
    </dgm:pt>
    <dgm:pt modelId="{9F4B8D54-5CBA-9A43-8199-1A0E52716433}" type="parTrans" cxnId="{5008A3B4-84D0-F84B-8F92-B18983BDF3EF}">
      <dgm:prSet/>
      <dgm:spPr/>
      <dgm:t>
        <a:bodyPr/>
        <a:lstStyle/>
        <a:p>
          <a:endParaRPr lang="zh-TW" altLang="en-US"/>
        </a:p>
      </dgm:t>
    </dgm:pt>
    <dgm:pt modelId="{85743C84-4334-BB4E-829E-5A18D3A9CA6D}" type="sibTrans" cxnId="{5008A3B4-84D0-F84B-8F92-B18983BDF3EF}">
      <dgm:prSet/>
      <dgm:spPr/>
      <dgm:t>
        <a:bodyPr/>
        <a:lstStyle/>
        <a:p>
          <a:endParaRPr lang="zh-TW" altLang="en-US"/>
        </a:p>
      </dgm:t>
    </dgm:pt>
    <dgm:pt modelId="{D3DDBFE5-2BF9-4A4B-868A-9C74FFDA42F6}">
      <dgm:prSet phldrT="[文字]"/>
      <dgm:spPr/>
      <dgm:t>
        <a:bodyPr/>
        <a:lstStyle/>
        <a:p>
          <a:r>
            <a:rPr lang="zh-TW" altLang="en-US" dirty="0" smtClean="0"/>
            <a:t>語料庫技術</a:t>
          </a:r>
          <a:endParaRPr lang="zh-TW" altLang="en-US" dirty="0"/>
        </a:p>
      </dgm:t>
    </dgm:pt>
    <dgm:pt modelId="{876A6FBA-CEB9-FF49-9BE9-48831972238B}" type="parTrans" cxnId="{CF9E5646-BDF5-2245-85A5-9E4D57709200}">
      <dgm:prSet/>
      <dgm:spPr/>
      <dgm:t>
        <a:bodyPr/>
        <a:lstStyle/>
        <a:p>
          <a:endParaRPr lang="zh-TW" altLang="en-US"/>
        </a:p>
      </dgm:t>
    </dgm:pt>
    <dgm:pt modelId="{36A347C8-3737-774F-9D3C-8597D75A0C71}" type="sibTrans" cxnId="{CF9E5646-BDF5-2245-85A5-9E4D57709200}">
      <dgm:prSet/>
      <dgm:spPr/>
      <dgm:t>
        <a:bodyPr/>
        <a:lstStyle/>
        <a:p>
          <a:endParaRPr lang="zh-TW" altLang="en-US"/>
        </a:p>
      </dgm:t>
    </dgm:pt>
    <dgm:pt modelId="{0BB3EE0E-DB0E-364F-BAE5-2AD578188F3A}" type="pres">
      <dgm:prSet presAssocID="{DA5BEF91-A3A3-B147-8C6C-20674C99A28A}" presName="linearFlow" presStyleCnt="0">
        <dgm:presLayoutVars>
          <dgm:dir/>
          <dgm:resizeHandles val="exact"/>
        </dgm:presLayoutVars>
      </dgm:prSet>
      <dgm:spPr/>
    </dgm:pt>
    <dgm:pt modelId="{EFC50814-2D0F-A74E-A285-391EB080CDCE}" type="pres">
      <dgm:prSet presAssocID="{BD30B480-C7CD-8847-BBEC-4D9A775F434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6C71705-BB08-CB49-876B-62B0130C3369}" type="pres">
      <dgm:prSet presAssocID="{083F08AA-5B1E-B145-A057-7DED924F83AB}" presName="spacerL" presStyleCnt="0"/>
      <dgm:spPr/>
    </dgm:pt>
    <dgm:pt modelId="{BA8468B1-89AD-174A-8DB4-8C6BD8950723}" type="pres">
      <dgm:prSet presAssocID="{083F08AA-5B1E-B145-A057-7DED924F83AB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B1BD3272-6DBF-8241-8149-089607206633}" type="pres">
      <dgm:prSet presAssocID="{083F08AA-5B1E-B145-A057-7DED924F83AB}" presName="spacerR" presStyleCnt="0"/>
      <dgm:spPr/>
    </dgm:pt>
    <dgm:pt modelId="{709E72C9-9583-8245-879F-58C0970AFE04}" type="pres">
      <dgm:prSet presAssocID="{2893905F-1548-9646-99C7-6D20D8723EF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1A81A4-8FEB-0D4C-BA40-BEB7C030664F}" type="pres">
      <dgm:prSet presAssocID="{85743C84-4334-BB4E-829E-5A18D3A9CA6D}" presName="spacerL" presStyleCnt="0"/>
      <dgm:spPr/>
    </dgm:pt>
    <dgm:pt modelId="{04F7F3A1-B068-7047-A18F-992474A87719}" type="pres">
      <dgm:prSet presAssocID="{85743C84-4334-BB4E-829E-5A18D3A9CA6D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0D81BD36-9851-8E45-B124-E75FA562D0E0}" type="pres">
      <dgm:prSet presAssocID="{85743C84-4334-BB4E-829E-5A18D3A9CA6D}" presName="spacerR" presStyleCnt="0"/>
      <dgm:spPr/>
    </dgm:pt>
    <dgm:pt modelId="{F6C68A86-94E3-344F-844B-397F15C40E59}" type="pres">
      <dgm:prSet presAssocID="{D3DDBFE5-2BF9-4A4B-868A-9C74FFDA42F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CA2AF6E-3814-9F40-AC5B-1A7DFB29266B}" type="presOf" srcId="{BD30B480-C7CD-8847-BBEC-4D9A775F434F}" destId="{EFC50814-2D0F-A74E-A285-391EB080CDCE}" srcOrd="0" destOrd="0" presId="urn:microsoft.com/office/officeart/2005/8/layout/equation1"/>
    <dgm:cxn modelId="{3C77E0A4-94E5-AD40-A1AB-C61E6E2E97E0}" type="presOf" srcId="{85743C84-4334-BB4E-829E-5A18D3A9CA6D}" destId="{04F7F3A1-B068-7047-A18F-992474A87719}" srcOrd="0" destOrd="0" presId="urn:microsoft.com/office/officeart/2005/8/layout/equation1"/>
    <dgm:cxn modelId="{7CCC4473-04E3-5346-AC60-DE59A4A34D68}" type="presOf" srcId="{D3DDBFE5-2BF9-4A4B-868A-9C74FFDA42F6}" destId="{F6C68A86-94E3-344F-844B-397F15C40E59}" srcOrd="0" destOrd="0" presId="urn:microsoft.com/office/officeart/2005/8/layout/equation1"/>
    <dgm:cxn modelId="{5008A3B4-84D0-F84B-8F92-B18983BDF3EF}" srcId="{DA5BEF91-A3A3-B147-8C6C-20674C99A28A}" destId="{2893905F-1548-9646-99C7-6D20D8723EF0}" srcOrd="1" destOrd="0" parTransId="{9F4B8D54-5CBA-9A43-8199-1A0E52716433}" sibTransId="{85743C84-4334-BB4E-829E-5A18D3A9CA6D}"/>
    <dgm:cxn modelId="{BB92E644-8217-2E49-ABB0-AB679BB232FD}" type="presOf" srcId="{DA5BEF91-A3A3-B147-8C6C-20674C99A28A}" destId="{0BB3EE0E-DB0E-364F-BAE5-2AD578188F3A}" srcOrd="0" destOrd="0" presId="urn:microsoft.com/office/officeart/2005/8/layout/equation1"/>
    <dgm:cxn modelId="{A051078B-460F-6B47-9B7B-410E3ADF3C37}" type="presOf" srcId="{2893905F-1548-9646-99C7-6D20D8723EF0}" destId="{709E72C9-9583-8245-879F-58C0970AFE04}" srcOrd="0" destOrd="0" presId="urn:microsoft.com/office/officeart/2005/8/layout/equation1"/>
    <dgm:cxn modelId="{CFB3F834-1716-3041-ACFA-CF30ED4245DD}" type="presOf" srcId="{083F08AA-5B1E-B145-A057-7DED924F83AB}" destId="{BA8468B1-89AD-174A-8DB4-8C6BD8950723}" srcOrd="0" destOrd="0" presId="urn:microsoft.com/office/officeart/2005/8/layout/equation1"/>
    <dgm:cxn modelId="{CF9E5646-BDF5-2245-85A5-9E4D57709200}" srcId="{DA5BEF91-A3A3-B147-8C6C-20674C99A28A}" destId="{D3DDBFE5-2BF9-4A4B-868A-9C74FFDA42F6}" srcOrd="2" destOrd="0" parTransId="{876A6FBA-CEB9-FF49-9BE9-48831972238B}" sibTransId="{36A347C8-3737-774F-9D3C-8597D75A0C71}"/>
    <dgm:cxn modelId="{1C3CF324-DED1-A941-95A1-5A2F9C8CD666}" srcId="{DA5BEF91-A3A3-B147-8C6C-20674C99A28A}" destId="{BD30B480-C7CD-8847-BBEC-4D9A775F434F}" srcOrd="0" destOrd="0" parTransId="{AACC1856-DB3B-D140-8195-53FBB7DCACB5}" sibTransId="{083F08AA-5B1E-B145-A057-7DED924F83AB}"/>
    <dgm:cxn modelId="{BF149304-CBB5-7C4F-9969-88E464F1B12C}" type="presParOf" srcId="{0BB3EE0E-DB0E-364F-BAE5-2AD578188F3A}" destId="{EFC50814-2D0F-A74E-A285-391EB080CDCE}" srcOrd="0" destOrd="0" presId="urn:microsoft.com/office/officeart/2005/8/layout/equation1"/>
    <dgm:cxn modelId="{0626CFA4-438D-6C45-B753-BE19D2A277A4}" type="presParOf" srcId="{0BB3EE0E-DB0E-364F-BAE5-2AD578188F3A}" destId="{96C71705-BB08-CB49-876B-62B0130C3369}" srcOrd="1" destOrd="0" presId="urn:microsoft.com/office/officeart/2005/8/layout/equation1"/>
    <dgm:cxn modelId="{65BE1549-2E3B-F14F-9BEB-1CCCBA2E529C}" type="presParOf" srcId="{0BB3EE0E-DB0E-364F-BAE5-2AD578188F3A}" destId="{BA8468B1-89AD-174A-8DB4-8C6BD8950723}" srcOrd="2" destOrd="0" presId="urn:microsoft.com/office/officeart/2005/8/layout/equation1"/>
    <dgm:cxn modelId="{C6B3C31E-18DF-0A42-9863-ED2071E237FC}" type="presParOf" srcId="{0BB3EE0E-DB0E-364F-BAE5-2AD578188F3A}" destId="{B1BD3272-6DBF-8241-8149-089607206633}" srcOrd="3" destOrd="0" presId="urn:microsoft.com/office/officeart/2005/8/layout/equation1"/>
    <dgm:cxn modelId="{365D42A8-2609-CA4C-8740-802FB1EE6857}" type="presParOf" srcId="{0BB3EE0E-DB0E-364F-BAE5-2AD578188F3A}" destId="{709E72C9-9583-8245-879F-58C0970AFE04}" srcOrd="4" destOrd="0" presId="urn:microsoft.com/office/officeart/2005/8/layout/equation1"/>
    <dgm:cxn modelId="{7791A1DF-02A1-D642-ABCA-5FB3A858D868}" type="presParOf" srcId="{0BB3EE0E-DB0E-364F-BAE5-2AD578188F3A}" destId="{1F1A81A4-8FEB-0D4C-BA40-BEB7C030664F}" srcOrd="5" destOrd="0" presId="urn:microsoft.com/office/officeart/2005/8/layout/equation1"/>
    <dgm:cxn modelId="{42BC9A6E-1D44-344F-9A3E-1ECCAB5AABBA}" type="presParOf" srcId="{0BB3EE0E-DB0E-364F-BAE5-2AD578188F3A}" destId="{04F7F3A1-B068-7047-A18F-992474A87719}" srcOrd="6" destOrd="0" presId="urn:microsoft.com/office/officeart/2005/8/layout/equation1"/>
    <dgm:cxn modelId="{955C0B01-6ECB-2A42-AA77-2DB2E379CB6C}" type="presParOf" srcId="{0BB3EE0E-DB0E-364F-BAE5-2AD578188F3A}" destId="{0D81BD36-9851-8E45-B124-E75FA562D0E0}" srcOrd="7" destOrd="0" presId="urn:microsoft.com/office/officeart/2005/8/layout/equation1"/>
    <dgm:cxn modelId="{254E59EB-18C8-F04A-8D9B-DB103FBF7F19}" type="presParOf" srcId="{0BB3EE0E-DB0E-364F-BAE5-2AD578188F3A}" destId="{F6C68A86-94E3-344F-844B-397F15C40E59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8FA005-2795-554F-A57A-F1BB4C717819}" type="doc">
      <dgm:prSet loTypeId="urn:microsoft.com/office/officeart/2005/8/layout/hierarchy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D5D0A7AF-A815-4F43-8C9F-045DCC1AC0D0}">
      <dgm:prSet phldrT="[文字]"/>
      <dgm:spPr/>
      <dgm:t>
        <a:bodyPr/>
        <a:lstStyle/>
        <a:p>
          <a:r>
            <a:rPr lang="zh-TW" altLang="en-US" dirty="0" smtClean="0"/>
            <a:t>教學學習應用</a:t>
          </a:r>
          <a:endParaRPr lang="zh-TW" altLang="en-US" dirty="0"/>
        </a:p>
      </dgm:t>
    </dgm:pt>
    <dgm:pt modelId="{008E1D51-59BD-454F-8D7D-17D5FD80DF5D}">
      <dgm:prSet phldrT="[文字]"/>
      <dgm:spPr/>
      <dgm:t>
        <a:bodyPr/>
        <a:lstStyle/>
        <a:p>
          <a:r>
            <a:rPr lang="zh-TW" altLang="en-US" dirty="0" smtClean="0"/>
            <a:t>翻譯記憶庫</a:t>
          </a:r>
        </a:p>
        <a:p>
          <a:r>
            <a:rPr lang="zh-TW" altLang="en-US" dirty="0" smtClean="0"/>
            <a:t>擴充</a:t>
          </a:r>
          <a:endParaRPr lang="zh-TW" altLang="en-US" dirty="0"/>
        </a:p>
      </dgm:t>
    </dgm:pt>
    <dgm:pt modelId="{C9C8A1E6-0838-804D-8BCD-9C68A3A614A8}">
      <dgm:prSet phldrT="[文字]"/>
      <dgm:spPr/>
      <dgm:t>
        <a:bodyPr/>
        <a:lstStyle/>
        <a:p>
          <a:r>
            <a:rPr lang="zh-TW" altLang="en-US" dirty="0" smtClean="0"/>
            <a:t>自動翻譯系統建置</a:t>
          </a:r>
          <a:endParaRPr lang="zh-TW" altLang="en-US" dirty="0"/>
        </a:p>
      </dgm:t>
    </dgm:pt>
    <dgm:pt modelId="{0223A395-9882-E24B-8CC4-2750CF3DB6CA}">
      <dgm:prSet phldrT="[文字]"/>
      <dgm:spPr/>
      <dgm:t>
        <a:bodyPr/>
        <a:lstStyle/>
        <a:p>
          <a:r>
            <a:rPr lang="zh-TW" altLang="en-US" dirty="0" smtClean="0"/>
            <a:t>翻譯輔助</a:t>
          </a:r>
          <a:endParaRPr lang="zh-TW" altLang="en-US" dirty="0"/>
        </a:p>
      </dgm:t>
    </dgm:pt>
    <dgm:pt modelId="{CD38AEC4-19BA-9342-A061-F26996713157}" type="sibTrans" cxnId="{FE83EE0B-7DE1-104C-8384-2B749BFF5F20}">
      <dgm:prSet/>
      <dgm:spPr/>
      <dgm:t>
        <a:bodyPr/>
        <a:lstStyle/>
        <a:p>
          <a:endParaRPr lang="zh-TW" altLang="en-US"/>
        </a:p>
      </dgm:t>
    </dgm:pt>
    <dgm:pt modelId="{910EFFA9-EC3A-7C43-9BAC-1ACCA583A04D}" type="parTrans" cxnId="{FE83EE0B-7DE1-104C-8384-2B749BFF5F20}">
      <dgm:prSet/>
      <dgm:spPr/>
      <dgm:t>
        <a:bodyPr/>
        <a:lstStyle/>
        <a:p>
          <a:endParaRPr lang="zh-TW" altLang="en-US"/>
        </a:p>
      </dgm:t>
    </dgm:pt>
    <dgm:pt modelId="{44721CFD-5B41-8741-AC70-405EC76836D0}" type="sibTrans" cxnId="{F7C298DB-4B0B-644D-8066-D3651B1B59B4}">
      <dgm:prSet/>
      <dgm:spPr/>
      <dgm:t>
        <a:bodyPr/>
        <a:lstStyle/>
        <a:p>
          <a:endParaRPr lang="zh-TW" altLang="en-US"/>
        </a:p>
      </dgm:t>
    </dgm:pt>
    <dgm:pt modelId="{0FD12DB3-4F13-D349-80E7-B4A0A70AE674}" type="parTrans" cxnId="{F7C298DB-4B0B-644D-8066-D3651B1B59B4}">
      <dgm:prSet/>
      <dgm:spPr/>
      <dgm:t>
        <a:bodyPr/>
        <a:lstStyle/>
        <a:p>
          <a:endParaRPr lang="zh-TW" altLang="en-US"/>
        </a:p>
      </dgm:t>
    </dgm:pt>
    <dgm:pt modelId="{42EE25A1-3697-0749-BDBA-169A0CE0E931}">
      <dgm:prSet phldrT="[文字]"/>
      <dgm:spPr/>
      <dgm:t>
        <a:bodyPr/>
        <a:lstStyle/>
        <a:p>
          <a:r>
            <a:rPr lang="zh-TW" altLang="en-US" dirty="0" smtClean="0"/>
            <a:t>例句挑選</a:t>
          </a:r>
          <a:endParaRPr lang="zh-TW" altLang="en-US" dirty="0"/>
        </a:p>
      </dgm:t>
    </dgm:pt>
    <dgm:pt modelId="{2275B54F-7C6D-4647-811A-1DA3775A8EAF}">
      <dgm:prSet phldrT="[文字]"/>
      <dgm:spPr/>
      <dgm:t>
        <a:bodyPr/>
        <a:lstStyle/>
        <a:p>
          <a:r>
            <a:rPr lang="zh-TW" altLang="en-US" dirty="0" smtClean="0"/>
            <a:t>新詞或舊詞新義之分析</a:t>
          </a:r>
          <a:endParaRPr lang="zh-TW" altLang="en-US" dirty="0"/>
        </a:p>
      </dgm:t>
    </dgm:pt>
    <dgm:pt modelId="{C17635C4-E001-004A-B7F4-2F12348EA4F5}">
      <dgm:prSet phldrT="[文字]"/>
      <dgm:spPr/>
      <dgm:t>
        <a:bodyPr/>
        <a:lstStyle/>
        <a:p>
          <a:r>
            <a:rPr lang="zh-TW" altLang="en-US" dirty="0" smtClean="0"/>
            <a:t>辭典編纂</a:t>
          </a:r>
          <a:endParaRPr lang="zh-TW" altLang="en-US" dirty="0"/>
        </a:p>
      </dgm:t>
    </dgm:pt>
    <dgm:pt modelId="{DC44E4F2-F730-6146-9110-1B166D1281BE}" type="sibTrans" cxnId="{20B175F3-9170-3445-AC73-6AF798DEAA73}">
      <dgm:prSet/>
      <dgm:spPr/>
      <dgm:t>
        <a:bodyPr/>
        <a:lstStyle/>
        <a:p>
          <a:endParaRPr lang="zh-TW" altLang="en-US"/>
        </a:p>
      </dgm:t>
    </dgm:pt>
    <dgm:pt modelId="{C711CD55-FF18-F84D-A19E-4F49CA34C53E}" type="parTrans" cxnId="{20B175F3-9170-3445-AC73-6AF798DEAA73}">
      <dgm:prSet/>
      <dgm:spPr/>
      <dgm:t>
        <a:bodyPr/>
        <a:lstStyle/>
        <a:p>
          <a:endParaRPr lang="zh-TW" altLang="en-US"/>
        </a:p>
      </dgm:t>
    </dgm:pt>
    <dgm:pt modelId="{DB743F5D-B1A6-5F4A-ABD0-8B2019D9FF8E}" type="sibTrans" cxnId="{D2721499-B130-EF4E-897C-CEE10184C360}">
      <dgm:prSet/>
      <dgm:spPr/>
      <dgm:t>
        <a:bodyPr/>
        <a:lstStyle/>
        <a:p>
          <a:endParaRPr lang="zh-TW" altLang="en-US"/>
        </a:p>
      </dgm:t>
    </dgm:pt>
    <dgm:pt modelId="{DD157CD7-F8A9-2441-A411-359099ACEAF2}" type="parTrans" cxnId="{D2721499-B130-EF4E-897C-CEE10184C360}">
      <dgm:prSet/>
      <dgm:spPr/>
      <dgm:t>
        <a:bodyPr/>
        <a:lstStyle/>
        <a:p>
          <a:endParaRPr lang="zh-TW" altLang="en-US"/>
        </a:p>
      </dgm:t>
    </dgm:pt>
    <dgm:pt modelId="{7FE67892-36D8-B345-8178-B9613D24DE1E}">
      <dgm:prSet phldrT="[文字]"/>
      <dgm:spPr/>
      <dgm:t>
        <a:bodyPr/>
        <a:lstStyle/>
        <a:p>
          <a:r>
            <a:rPr lang="zh-TW" altLang="en-US" dirty="0" smtClean="0"/>
            <a:t>語言癌</a:t>
          </a:r>
          <a:endParaRPr lang="zh-TW" altLang="en-US" dirty="0"/>
        </a:p>
      </dgm:t>
    </dgm:pt>
    <dgm:pt modelId="{54030F1A-3126-B943-BBCC-03CA6FE92623}">
      <dgm:prSet phldrT="[文字]"/>
      <dgm:spPr/>
      <dgm:t>
        <a:bodyPr/>
        <a:lstStyle/>
        <a:p>
          <a:r>
            <a:rPr lang="zh-TW" altLang="en-US" dirty="0" smtClean="0"/>
            <a:t>年度常用語詞</a:t>
          </a:r>
          <a:endParaRPr lang="zh-TW" altLang="en-US" dirty="0"/>
        </a:p>
      </dgm:t>
    </dgm:pt>
    <dgm:pt modelId="{86B63F4C-51B0-A04C-B5C6-9834BB1E127F}">
      <dgm:prSet phldrT="[文字]"/>
      <dgm:spPr/>
      <dgm:t>
        <a:bodyPr/>
        <a:lstStyle/>
        <a:p>
          <a:r>
            <a:rPr lang="zh-TW" altLang="en-US" dirty="0" smtClean="0"/>
            <a:t>語言現象</a:t>
          </a:r>
        </a:p>
        <a:p>
          <a:r>
            <a:rPr lang="zh-TW" altLang="en-US" dirty="0" smtClean="0"/>
            <a:t>分析</a:t>
          </a:r>
          <a:endParaRPr lang="zh-TW" altLang="en-US" dirty="0"/>
        </a:p>
      </dgm:t>
    </dgm:pt>
    <dgm:pt modelId="{45774FDF-B845-8A45-85D8-5840ED3A8EB7}" type="sibTrans" cxnId="{E1D96011-F210-7B43-A2FF-0A71B525B1FB}">
      <dgm:prSet/>
      <dgm:spPr/>
      <dgm:t>
        <a:bodyPr/>
        <a:lstStyle/>
        <a:p>
          <a:endParaRPr lang="zh-TW" altLang="en-US"/>
        </a:p>
      </dgm:t>
    </dgm:pt>
    <dgm:pt modelId="{B9DA50D5-3FC3-9841-A777-1363B3A6ADE0}" type="parTrans" cxnId="{E1D96011-F210-7B43-A2FF-0A71B525B1FB}">
      <dgm:prSet/>
      <dgm:spPr/>
      <dgm:t>
        <a:bodyPr/>
        <a:lstStyle/>
        <a:p>
          <a:endParaRPr lang="zh-TW" altLang="en-US"/>
        </a:p>
      </dgm:t>
    </dgm:pt>
    <dgm:pt modelId="{C3CDB697-8A17-FD45-BECE-A9E92CCE7474}" type="sibTrans" cxnId="{385D993B-467A-A044-AD10-B4AAB7A4A587}">
      <dgm:prSet/>
      <dgm:spPr/>
      <dgm:t>
        <a:bodyPr/>
        <a:lstStyle/>
        <a:p>
          <a:endParaRPr lang="zh-TW" altLang="en-US"/>
        </a:p>
      </dgm:t>
    </dgm:pt>
    <dgm:pt modelId="{37874197-488C-4B44-B786-DCB70BA893AF}" type="parTrans" cxnId="{385D993B-467A-A044-AD10-B4AAB7A4A587}">
      <dgm:prSet/>
      <dgm:spPr/>
      <dgm:t>
        <a:bodyPr/>
        <a:lstStyle/>
        <a:p>
          <a:endParaRPr lang="zh-TW" altLang="en-US"/>
        </a:p>
      </dgm:t>
    </dgm:pt>
    <dgm:pt modelId="{A4109A6D-FC3B-EE47-A6DB-DDA61BD0F6A2}">
      <dgm:prSet phldrT="[文字]"/>
      <dgm:spPr/>
      <dgm:t>
        <a:bodyPr/>
        <a:lstStyle/>
        <a:p>
          <a:r>
            <a:rPr lang="zh-TW" altLang="en-US" dirty="0" smtClean="0"/>
            <a:t>語</a:t>
          </a:r>
        </a:p>
        <a:p>
          <a:r>
            <a:rPr lang="zh-TW" altLang="en-US" dirty="0" smtClean="0"/>
            <a:t>料</a:t>
          </a:r>
        </a:p>
        <a:p>
          <a:r>
            <a:rPr lang="zh-TW" altLang="en-US" dirty="0" smtClean="0"/>
            <a:t>庫</a:t>
          </a:r>
        </a:p>
        <a:p>
          <a:r>
            <a:rPr lang="zh-TW" altLang="en-US" dirty="0" smtClean="0"/>
            <a:t>之</a:t>
          </a:r>
        </a:p>
        <a:p>
          <a:r>
            <a:rPr lang="zh-TW" altLang="en-US" dirty="0" smtClean="0"/>
            <a:t>應</a:t>
          </a:r>
        </a:p>
        <a:p>
          <a:r>
            <a:rPr lang="zh-TW" altLang="en-US" dirty="0" smtClean="0"/>
            <a:t>用</a:t>
          </a:r>
          <a:endParaRPr lang="zh-TW" altLang="en-US" dirty="0"/>
        </a:p>
      </dgm:t>
    </dgm:pt>
    <dgm:pt modelId="{0E0A873B-DCFF-5349-87C0-F82920421173}" type="sibTrans" cxnId="{5FB4EB7B-9E81-604B-A713-A5B1D32ADDCE}">
      <dgm:prSet/>
      <dgm:spPr/>
      <dgm:t>
        <a:bodyPr/>
        <a:lstStyle/>
        <a:p>
          <a:endParaRPr lang="zh-TW" altLang="en-US"/>
        </a:p>
      </dgm:t>
    </dgm:pt>
    <dgm:pt modelId="{560EB9D2-48B8-D347-8B70-7BBB182CF62B}" type="parTrans" cxnId="{5FB4EB7B-9E81-604B-A713-A5B1D32ADDCE}">
      <dgm:prSet/>
      <dgm:spPr/>
      <dgm:t>
        <a:bodyPr/>
        <a:lstStyle/>
        <a:p>
          <a:endParaRPr lang="zh-TW" altLang="en-US"/>
        </a:p>
      </dgm:t>
    </dgm:pt>
    <dgm:pt modelId="{F80E18AC-D54E-4B49-B742-9AB2AC479EA0}" type="sibTrans" cxnId="{4797E8CA-51EA-5D4B-AF73-5BE0D67B4767}">
      <dgm:prSet/>
      <dgm:spPr/>
      <dgm:t>
        <a:bodyPr/>
        <a:lstStyle/>
        <a:p>
          <a:endParaRPr lang="zh-TW" altLang="en-US"/>
        </a:p>
      </dgm:t>
    </dgm:pt>
    <dgm:pt modelId="{EDDED4F6-B187-2741-AEF5-26D6036A4143}" type="parTrans" cxnId="{4797E8CA-51EA-5D4B-AF73-5BE0D67B4767}">
      <dgm:prSet/>
      <dgm:spPr/>
      <dgm:t>
        <a:bodyPr/>
        <a:lstStyle/>
        <a:p>
          <a:endParaRPr lang="zh-TW" altLang="en-US"/>
        </a:p>
      </dgm:t>
    </dgm:pt>
    <dgm:pt modelId="{2527B62E-B00F-304C-A21A-04AADF28137F}" type="sibTrans" cxnId="{DE4845D5-1356-DA43-BE79-FDA076E5EDAE}">
      <dgm:prSet/>
      <dgm:spPr/>
      <dgm:t>
        <a:bodyPr/>
        <a:lstStyle/>
        <a:p>
          <a:endParaRPr lang="zh-TW" altLang="en-US"/>
        </a:p>
      </dgm:t>
    </dgm:pt>
    <dgm:pt modelId="{4962E0B6-AA45-3C4C-8707-18358E253EC6}" type="parTrans" cxnId="{DE4845D5-1356-DA43-BE79-FDA076E5EDAE}">
      <dgm:prSet/>
      <dgm:spPr/>
      <dgm:t>
        <a:bodyPr/>
        <a:lstStyle/>
        <a:p>
          <a:endParaRPr lang="zh-TW" altLang="en-US"/>
        </a:p>
      </dgm:t>
    </dgm:pt>
    <dgm:pt modelId="{12D04A5F-F6C9-E34A-917E-EAD983D858AF}" type="sibTrans" cxnId="{0BE60726-78D8-4C44-B2FE-8DE0642021F6}">
      <dgm:prSet/>
      <dgm:spPr/>
      <dgm:t>
        <a:bodyPr/>
        <a:lstStyle/>
        <a:p>
          <a:endParaRPr lang="zh-TW" altLang="en-US"/>
        </a:p>
      </dgm:t>
    </dgm:pt>
    <dgm:pt modelId="{9B8CD529-6FD0-A140-9D67-C0736352F1ED}" type="parTrans" cxnId="{0BE60726-78D8-4C44-B2FE-8DE0642021F6}">
      <dgm:prSet/>
      <dgm:spPr/>
      <dgm:t>
        <a:bodyPr/>
        <a:lstStyle/>
        <a:p>
          <a:endParaRPr lang="zh-TW" altLang="en-US"/>
        </a:p>
      </dgm:t>
    </dgm:pt>
    <dgm:pt modelId="{9B733BB9-6172-C149-BAEE-AE66E6750553}" type="sibTrans" cxnId="{25A9C17F-CA3A-3043-BBF3-2AD6EA7DC3C5}">
      <dgm:prSet/>
      <dgm:spPr/>
      <dgm:t>
        <a:bodyPr/>
        <a:lstStyle/>
        <a:p>
          <a:endParaRPr lang="zh-TW" altLang="en-US"/>
        </a:p>
      </dgm:t>
    </dgm:pt>
    <dgm:pt modelId="{D0CDE5AC-59CB-C848-8E4C-CBF393FD2D7B}" type="parTrans" cxnId="{25A9C17F-CA3A-3043-BBF3-2AD6EA7DC3C5}">
      <dgm:prSet/>
      <dgm:spPr/>
      <dgm:t>
        <a:bodyPr/>
        <a:lstStyle/>
        <a:p>
          <a:endParaRPr lang="zh-TW" altLang="en-US"/>
        </a:p>
      </dgm:t>
    </dgm:pt>
    <dgm:pt modelId="{037457BD-AAB2-B143-AB4F-819980B70A26}">
      <dgm:prSet phldrT="[文字]"/>
      <dgm:spPr/>
      <dgm:t>
        <a:bodyPr/>
        <a:lstStyle/>
        <a:p>
          <a:r>
            <a:rPr lang="zh-TW" altLang="en-US" dirty="0" smtClean="0"/>
            <a:t>詞彙、搭配詞檢索系統</a:t>
          </a:r>
          <a:endParaRPr lang="zh-TW" altLang="en-US" dirty="0"/>
        </a:p>
      </dgm:t>
    </dgm:pt>
    <dgm:pt modelId="{6FDB7C8B-2439-FD49-B4BD-A3ADE42CC544}" type="parTrans" cxnId="{24611895-F7EC-AA4F-B8E0-205528F16A38}">
      <dgm:prSet/>
      <dgm:spPr/>
      <dgm:t>
        <a:bodyPr/>
        <a:lstStyle/>
        <a:p>
          <a:endParaRPr lang="zh-TW" altLang="en-US"/>
        </a:p>
      </dgm:t>
    </dgm:pt>
    <dgm:pt modelId="{8BEF1AAA-E3C4-5F40-A619-95F87F9E7608}" type="sibTrans" cxnId="{24611895-F7EC-AA4F-B8E0-205528F16A38}">
      <dgm:prSet/>
      <dgm:spPr/>
      <dgm:t>
        <a:bodyPr/>
        <a:lstStyle/>
        <a:p>
          <a:endParaRPr lang="zh-TW" altLang="en-US"/>
        </a:p>
      </dgm:t>
    </dgm:pt>
    <dgm:pt modelId="{1C0C5798-582D-074B-BACD-6FF70A806E89}">
      <dgm:prSet phldrT="[文字]"/>
      <dgm:spPr/>
      <dgm:t>
        <a:bodyPr/>
        <a:lstStyle/>
        <a:p>
          <a:r>
            <a:rPr lang="zh-TW" altLang="en-US" dirty="0" smtClean="0"/>
            <a:t>詞彙語法</a:t>
          </a:r>
          <a:endParaRPr lang="zh-TW" altLang="en-US" dirty="0"/>
        </a:p>
      </dgm:t>
    </dgm:pt>
    <dgm:pt modelId="{7E9C638F-C45A-EA4A-8AE4-2A8867022582}" type="parTrans" cxnId="{1774E40D-D992-7B49-80D2-088252F318D7}">
      <dgm:prSet/>
      <dgm:spPr/>
      <dgm:t>
        <a:bodyPr/>
        <a:lstStyle/>
        <a:p>
          <a:endParaRPr lang="zh-TW" altLang="en-US"/>
        </a:p>
      </dgm:t>
    </dgm:pt>
    <dgm:pt modelId="{43A6AD19-BB56-D340-8620-5CC0E08BFD6A}" type="sibTrans" cxnId="{1774E40D-D992-7B49-80D2-088252F318D7}">
      <dgm:prSet/>
      <dgm:spPr/>
      <dgm:t>
        <a:bodyPr/>
        <a:lstStyle/>
        <a:p>
          <a:endParaRPr lang="zh-TW" altLang="en-US"/>
        </a:p>
      </dgm:t>
    </dgm:pt>
    <dgm:pt modelId="{C43D684F-5ED7-AE46-B0B8-3E84045E50D2}">
      <dgm:prSet phldrT="[文字]"/>
      <dgm:spPr/>
      <dgm:t>
        <a:bodyPr/>
        <a:lstStyle/>
        <a:p>
          <a:r>
            <a:rPr lang="zh-TW" altLang="en-US" dirty="0" smtClean="0"/>
            <a:t>教材編修</a:t>
          </a:r>
          <a:endParaRPr lang="zh-TW" altLang="en-US" dirty="0"/>
        </a:p>
      </dgm:t>
    </dgm:pt>
    <dgm:pt modelId="{F21A0D68-2D32-8848-964C-BEDC577C518B}" type="parTrans" cxnId="{E0FD07BC-8B36-D84F-9B62-F68C659AFA43}">
      <dgm:prSet/>
      <dgm:spPr/>
      <dgm:t>
        <a:bodyPr/>
        <a:lstStyle/>
        <a:p>
          <a:endParaRPr lang="zh-TW" altLang="en-US"/>
        </a:p>
      </dgm:t>
    </dgm:pt>
    <dgm:pt modelId="{EA966FE0-8384-5F46-802D-BAD0C23B0E94}" type="sibTrans" cxnId="{E0FD07BC-8B36-D84F-9B62-F68C659AFA43}">
      <dgm:prSet/>
      <dgm:spPr/>
      <dgm:t>
        <a:bodyPr/>
        <a:lstStyle/>
        <a:p>
          <a:endParaRPr lang="zh-TW" altLang="en-US"/>
        </a:p>
      </dgm:t>
    </dgm:pt>
    <dgm:pt modelId="{A9223A95-3C32-564E-BAE5-E2FB5644FF83}" type="pres">
      <dgm:prSet presAssocID="{688FA005-2795-554F-A57A-F1BB4C71781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22266B1-B6E1-F74E-B429-F0EC132BCE20}" type="pres">
      <dgm:prSet presAssocID="{A4109A6D-FC3B-EE47-A6DB-DDA61BD0F6A2}" presName="root1" presStyleCnt="0"/>
      <dgm:spPr/>
    </dgm:pt>
    <dgm:pt modelId="{0D57CDFA-0944-3E44-AA30-93F37DB179EB}" type="pres">
      <dgm:prSet presAssocID="{A4109A6D-FC3B-EE47-A6DB-DDA61BD0F6A2}" presName="LevelOneTextNode" presStyleLbl="node0" presStyleIdx="0" presStyleCnt="1" custScaleY="48169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133550E-ED3E-FD4C-BD5D-2FC86E76F302}" type="pres">
      <dgm:prSet presAssocID="{A4109A6D-FC3B-EE47-A6DB-DDA61BD0F6A2}" presName="level2hierChild" presStyleCnt="0"/>
      <dgm:spPr/>
    </dgm:pt>
    <dgm:pt modelId="{F0FB9CF4-59C1-214B-9A11-FE03C6E50D14}" type="pres">
      <dgm:prSet presAssocID="{D0CDE5AC-59CB-C848-8E4C-CBF393FD2D7B}" presName="conn2-1" presStyleLbl="parChTrans1D2" presStyleIdx="0" presStyleCnt="4"/>
      <dgm:spPr/>
      <dgm:t>
        <a:bodyPr/>
        <a:lstStyle/>
        <a:p>
          <a:endParaRPr lang="zh-TW" altLang="en-US"/>
        </a:p>
      </dgm:t>
    </dgm:pt>
    <dgm:pt modelId="{F6E5EFF3-306D-F741-9BE4-BB00091130CC}" type="pres">
      <dgm:prSet presAssocID="{D0CDE5AC-59CB-C848-8E4C-CBF393FD2D7B}" presName="connTx" presStyleLbl="parChTrans1D2" presStyleIdx="0" presStyleCnt="4"/>
      <dgm:spPr/>
      <dgm:t>
        <a:bodyPr/>
        <a:lstStyle/>
        <a:p>
          <a:endParaRPr lang="zh-TW" altLang="en-US"/>
        </a:p>
      </dgm:t>
    </dgm:pt>
    <dgm:pt modelId="{0158BCAA-D72C-EC43-B084-9554920F8F31}" type="pres">
      <dgm:prSet presAssocID="{86B63F4C-51B0-A04C-B5C6-9834BB1E127F}" presName="root2" presStyleCnt="0"/>
      <dgm:spPr/>
    </dgm:pt>
    <dgm:pt modelId="{A9B82225-DCC8-D14F-BA15-D567BE60DEAD}" type="pres">
      <dgm:prSet presAssocID="{86B63F4C-51B0-A04C-B5C6-9834BB1E127F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B34FB74-5ED7-9D41-AD26-1703F08E01EE}" type="pres">
      <dgm:prSet presAssocID="{86B63F4C-51B0-A04C-B5C6-9834BB1E127F}" presName="level3hierChild" presStyleCnt="0"/>
      <dgm:spPr/>
    </dgm:pt>
    <dgm:pt modelId="{AB0F6327-7540-D54D-8D23-E9725882307A}" type="pres">
      <dgm:prSet presAssocID="{37874197-488C-4B44-B786-DCB70BA893AF}" presName="conn2-1" presStyleLbl="parChTrans1D3" presStyleIdx="0" presStyleCnt="9"/>
      <dgm:spPr/>
      <dgm:t>
        <a:bodyPr/>
        <a:lstStyle/>
        <a:p>
          <a:endParaRPr lang="zh-TW" altLang="en-US"/>
        </a:p>
      </dgm:t>
    </dgm:pt>
    <dgm:pt modelId="{BEE2FEB1-E9B1-4146-A31C-9F6129676746}" type="pres">
      <dgm:prSet presAssocID="{37874197-488C-4B44-B786-DCB70BA893AF}" presName="connTx" presStyleLbl="parChTrans1D3" presStyleIdx="0" presStyleCnt="9"/>
      <dgm:spPr/>
      <dgm:t>
        <a:bodyPr/>
        <a:lstStyle/>
        <a:p>
          <a:endParaRPr lang="zh-TW" altLang="en-US"/>
        </a:p>
      </dgm:t>
    </dgm:pt>
    <dgm:pt modelId="{0CFBFF58-2B3D-F547-A068-2CF5D40FFAAB}" type="pres">
      <dgm:prSet presAssocID="{54030F1A-3126-B943-BBCC-03CA6FE92623}" presName="root2" presStyleCnt="0"/>
      <dgm:spPr/>
    </dgm:pt>
    <dgm:pt modelId="{53B88875-1C34-5344-8353-552A9DD570CA}" type="pres">
      <dgm:prSet presAssocID="{54030F1A-3126-B943-BBCC-03CA6FE92623}" presName="LevelTwoTextNode" presStyleLbl="node3" presStyleIdx="0" presStyleCnt="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7156B0C-666A-1B42-8CE5-33220EBBD1DF}" type="pres">
      <dgm:prSet presAssocID="{54030F1A-3126-B943-BBCC-03CA6FE92623}" presName="level3hierChild" presStyleCnt="0"/>
      <dgm:spPr/>
    </dgm:pt>
    <dgm:pt modelId="{57C1628E-1C00-2F46-913D-04DE31AADC7A}" type="pres">
      <dgm:prSet presAssocID="{B9DA50D5-3FC3-9841-A777-1363B3A6ADE0}" presName="conn2-1" presStyleLbl="parChTrans1D3" presStyleIdx="1" presStyleCnt="9"/>
      <dgm:spPr/>
      <dgm:t>
        <a:bodyPr/>
        <a:lstStyle/>
        <a:p>
          <a:endParaRPr lang="zh-TW" altLang="en-US"/>
        </a:p>
      </dgm:t>
    </dgm:pt>
    <dgm:pt modelId="{2924BB3C-CD85-0444-A339-9AB82AE870B6}" type="pres">
      <dgm:prSet presAssocID="{B9DA50D5-3FC3-9841-A777-1363B3A6ADE0}" presName="connTx" presStyleLbl="parChTrans1D3" presStyleIdx="1" presStyleCnt="9"/>
      <dgm:spPr/>
      <dgm:t>
        <a:bodyPr/>
        <a:lstStyle/>
        <a:p>
          <a:endParaRPr lang="zh-TW" altLang="en-US"/>
        </a:p>
      </dgm:t>
    </dgm:pt>
    <dgm:pt modelId="{67779DD0-9DEF-E04D-8DB8-7581EB8963C1}" type="pres">
      <dgm:prSet presAssocID="{7FE67892-36D8-B345-8178-B9613D24DE1E}" presName="root2" presStyleCnt="0"/>
      <dgm:spPr/>
    </dgm:pt>
    <dgm:pt modelId="{DF8BEF68-6646-1D49-8B18-0A1BED6A76D9}" type="pres">
      <dgm:prSet presAssocID="{7FE67892-36D8-B345-8178-B9613D24DE1E}" presName="LevelTwoTextNode" presStyleLbl="node3" presStyleIdx="1" presStyleCnt="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3D75F55-C1A3-F34C-93A0-155A9972F41F}" type="pres">
      <dgm:prSet presAssocID="{7FE67892-36D8-B345-8178-B9613D24DE1E}" presName="level3hierChild" presStyleCnt="0"/>
      <dgm:spPr/>
    </dgm:pt>
    <dgm:pt modelId="{80693EEF-A3DE-EF49-8F1A-846AB05D011D}" type="pres">
      <dgm:prSet presAssocID="{7E9C638F-C45A-EA4A-8AE4-2A8867022582}" presName="conn2-1" presStyleLbl="parChTrans1D3" presStyleIdx="2" presStyleCnt="9"/>
      <dgm:spPr/>
      <dgm:t>
        <a:bodyPr/>
        <a:lstStyle/>
        <a:p>
          <a:endParaRPr lang="zh-TW" altLang="en-US"/>
        </a:p>
      </dgm:t>
    </dgm:pt>
    <dgm:pt modelId="{FEE5BC5F-E6C4-364B-96E9-256C0152AF07}" type="pres">
      <dgm:prSet presAssocID="{7E9C638F-C45A-EA4A-8AE4-2A8867022582}" presName="connTx" presStyleLbl="parChTrans1D3" presStyleIdx="2" presStyleCnt="9"/>
      <dgm:spPr/>
      <dgm:t>
        <a:bodyPr/>
        <a:lstStyle/>
        <a:p>
          <a:endParaRPr lang="zh-TW" altLang="en-US"/>
        </a:p>
      </dgm:t>
    </dgm:pt>
    <dgm:pt modelId="{A43856D7-3FF7-C14B-BC5B-49D80FDE9EDE}" type="pres">
      <dgm:prSet presAssocID="{1C0C5798-582D-074B-BACD-6FF70A806E89}" presName="root2" presStyleCnt="0"/>
      <dgm:spPr/>
    </dgm:pt>
    <dgm:pt modelId="{C1DF3161-F485-1F4C-99B5-6E8F22D99CD9}" type="pres">
      <dgm:prSet presAssocID="{1C0C5798-582D-074B-BACD-6FF70A806E89}" presName="LevelTwoTextNode" presStyleLbl="node3" presStyleIdx="2" presStyleCnt="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D5FDE1A-ED1F-3F46-823A-F95BF927C6D0}" type="pres">
      <dgm:prSet presAssocID="{1C0C5798-582D-074B-BACD-6FF70A806E89}" presName="level3hierChild" presStyleCnt="0"/>
      <dgm:spPr/>
    </dgm:pt>
    <dgm:pt modelId="{736DD728-DB4B-564A-A42A-54E1C4771DF9}" type="pres">
      <dgm:prSet presAssocID="{9B8CD529-6FD0-A140-9D67-C0736352F1ED}" presName="conn2-1" presStyleLbl="parChTrans1D2" presStyleIdx="1" presStyleCnt="4"/>
      <dgm:spPr/>
      <dgm:t>
        <a:bodyPr/>
        <a:lstStyle/>
        <a:p>
          <a:endParaRPr lang="zh-TW" altLang="en-US"/>
        </a:p>
      </dgm:t>
    </dgm:pt>
    <dgm:pt modelId="{FEC326DC-6435-E744-A9CC-CD3678EDC8B4}" type="pres">
      <dgm:prSet presAssocID="{9B8CD529-6FD0-A140-9D67-C0736352F1ED}" presName="connTx" presStyleLbl="parChTrans1D2" presStyleIdx="1" presStyleCnt="4"/>
      <dgm:spPr/>
      <dgm:t>
        <a:bodyPr/>
        <a:lstStyle/>
        <a:p>
          <a:endParaRPr lang="zh-TW" altLang="en-US"/>
        </a:p>
      </dgm:t>
    </dgm:pt>
    <dgm:pt modelId="{2B3B3DBB-D3AA-BF41-8272-4F994832A757}" type="pres">
      <dgm:prSet presAssocID="{C17635C4-E001-004A-B7F4-2F12348EA4F5}" presName="root2" presStyleCnt="0"/>
      <dgm:spPr/>
    </dgm:pt>
    <dgm:pt modelId="{B83BBEF2-7A7D-9845-B44D-8F7C07FC2E98}" type="pres">
      <dgm:prSet presAssocID="{C17635C4-E001-004A-B7F4-2F12348EA4F5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F18AD81-3D3E-9F48-BFB5-59E46BBC240E}" type="pres">
      <dgm:prSet presAssocID="{C17635C4-E001-004A-B7F4-2F12348EA4F5}" presName="level3hierChild" presStyleCnt="0"/>
      <dgm:spPr/>
    </dgm:pt>
    <dgm:pt modelId="{6AE71A2F-5EAB-E44B-B362-7C56C51D2323}" type="pres">
      <dgm:prSet presAssocID="{DD157CD7-F8A9-2441-A411-359099ACEAF2}" presName="conn2-1" presStyleLbl="parChTrans1D3" presStyleIdx="3" presStyleCnt="9"/>
      <dgm:spPr/>
      <dgm:t>
        <a:bodyPr/>
        <a:lstStyle/>
        <a:p>
          <a:endParaRPr lang="zh-TW" altLang="en-US"/>
        </a:p>
      </dgm:t>
    </dgm:pt>
    <dgm:pt modelId="{B4E2BE2F-F48D-BB4F-B847-E43517908EA1}" type="pres">
      <dgm:prSet presAssocID="{DD157CD7-F8A9-2441-A411-359099ACEAF2}" presName="connTx" presStyleLbl="parChTrans1D3" presStyleIdx="3" presStyleCnt="9"/>
      <dgm:spPr/>
      <dgm:t>
        <a:bodyPr/>
        <a:lstStyle/>
        <a:p>
          <a:endParaRPr lang="zh-TW" altLang="en-US"/>
        </a:p>
      </dgm:t>
    </dgm:pt>
    <dgm:pt modelId="{10F1D925-EDC4-D74C-927B-78A93B41A4FB}" type="pres">
      <dgm:prSet presAssocID="{2275B54F-7C6D-4647-811A-1DA3775A8EAF}" presName="root2" presStyleCnt="0"/>
      <dgm:spPr/>
    </dgm:pt>
    <dgm:pt modelId="{4AB19A1C-7228-D544-ABE7-6360BB32F03B}" type="pres">
      <dgm:prSet presAssocID="{2275B54F-7C6D-4647-811A-1DA3775A8EAF}" presName="LevelTwoTextNode" presStyleLbl="node3" presStyleIdx="3" presStyleCnt="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4A85252-94CD-2343-8E5E-E2396F740C52}" type="pres">
      <dgm:prSet presAssocID="{2275B54F-7C6D-4647-811A-1DA3775A8EAF}" presName="level3hierChild" presStyleCnt="0"/>
      <dgm:spPr/>
    </dgm:pt>
    <dgm:pt modelId="{01C93AAF-FFB3-9140-B4C0-602D16D17673}" type="pres">
      <dgm:prSet presAssocID="{C711CD55-FF18-F84D-A19E-4F49CA34C53E}" presName="conn2-1" presStyleLbl="parChTrans1D3" presStyleIdx="4" presStyleCnt="9"/>
      <dgm:spPr/>
      <dgm:t>
        <a:bodyPr/>
        <a:lstStyle/>
        <a:p>
          <a:endParaRPr lang="zh-TW" altLang="en-US"/>
        </a:p>
      </dgm:t>
    </dgm:pt>
    <dgm:pt modelId="{30014DFD-BE83-8244-BE9F-F9CB5BAEB251}" type="pres">
      <dgm:prSet presAssocID="{C711CD55-FF18-F84D-A19E-4F49CA34C53E}" presName="connTx" presStyleLbl="parChTrans1D3" presStyleIdx="4" presStyleCnt="9"/>
      <dgm:spPr/>
      <dgm:t>
        <a:bodyPr/>
        <a:lstStyle/>
        <a:p>
          <a:endParaRPr lang="zh-TW" altLang="en-US"/>
        </a:p>
      </dgm:t>
    </dgm:pt>
    <dgm:pt modelId="{132B700E-0BB8-0E4E-963B-29DD8D2A21C1}" type="pres">
      <dgm:prSet presAssocID="{42EE25A1-3697-0749-BDBA-169A0CE0E931}" presName="root2" presStyleCnt="0"/>
      <dgm:spPr/>
    </dgm:pt>
    <dgm:pt modelId="{AB180942-5676-0048-A10D-55B20F85729E}" type="pres">
      <dgm:prSet presAssocID="{42EE25A1-3697-0749-BDBA-169A0CE0E931}" presName="LevelTwoTextNode" presStyleLbl="node3" presStyleIdx="4" presStyleCnt="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5B15716-E6C1-4F4E-8C3F-4BAFAFC4CD0E}" type="pres">
      <dgm:prSet presAssocID="{42EE25A1-3697-0749-BDBA-169A0CE0E931}" presName="level3hierChild" presStyleCnt="0"/>
      <dgm:spPr/>
    </dgm:pt>
    <dgm:pt modelId="{1F31F6F8-3D0F-C044-B033-8DAD1C898574}" type="pres">
      <dgm:prSet presAssocID="{4962E0B6-AA45-3C4C-8707-18358E253EC6}" presName="conn2-1" presStyleLbl="parChTrans1D2" presStyleIdx="2" presStyleCnt="4"/>
      <dgm:spPr/>
      <dgm:t>
        <a:bodyPr/>
        <a:lstStyle/>
        <a:p>
          <a:endParaRPr lang="zh-TW" altLang="en-US"/>
        </a:p>
      </dgm:t>
    </dgm:pt>
    <dgm:pt modelId="{3AABA2B4-CFA7-034C-A4A9-335315053F24}" type="pres">
      <dgm:prSet presAssocID="{4962E0B6-AA45-3C4C-8707-18358E253EC6}" presName="connTx" presStyleLbl="parChTrans1D2" presStyleIdx="2" presStyleCnt="4"/>
      <dgm:spPr/>
      <dgm:t>
        <a:bodyPr/>
        <a:lstStyle/>
        <a:p>
          <a:endParaRPr lang="zh-TW" altLang="en-US"/>
        </a:p>
      </dgm:t>
    </dgm:pt>
    <dgm:pt modelId="{3A6032C9-1F19-4C4C-A301-1DDE0B926177}" type="pres">
      <dgm:prSet presAssocID="{0223A395-9882-E24B-8CC4-2750CF3DB6CA}" presName="root2" presStyleCnt="0"/>
      <dgm:spPr/>
    </dgm:pt>
    <dgm:pt modelId="{68160292-AABA-1F44-ABD9-AF12F139F07B}" type="pres">
      <dgm:prSet presAssocID="{0223A395-9882-E24B-8CC4-2750CF3DB6CA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A21DCC8-9BBF-794B-A04C-D108E4100546}" type="pres">
      <dgm:prSet presAssocID="{0223A395-9882-E24B-8CC4-2750CF3DB6CA}" presName="level3hierChild" presStyleCnt="0"/>
      <dgm:spPr/>
    </dgm:pt>
    <dgm:pt modelId="{8AC05CF2-9484-CA4F-B7A9-FBC897C24638}" type="pres">
      <dgm:prSet presAssocID="{0FD12DB3-4F13-D349-80E7-B4A0A70AE674}" presName="conn2-1" presStyleLbl="parChTrans1D3" presStyleIdx="5" presStyleCnt="9"/>
      <dgm:spPr/>
      <dgm:t>
        <a:bodyPr/>
        <a:lstStyle/>
        <a:p>
          <a:endParaRPr lang="zh-TW" altLang="en-US"/>
        </a:p>
      </dgm:t>
    </dgm:pt>
    <dgm:pt modelId="{5F327D7A-F349-FB44-B18E-57D44EE0B172}" type="pres">
      <dgm:prSet presAssocID="{0FD12DB3-4F13-D349-80E7-B4A0A70AE674}" presName="connTx" presStyleLbl="parChTrans1D3" presStyleIdx="5" presStyleCnt="9"/>
      <dgm:spPr/>
      <dgm:t>
        <a:bodyPr/>
        <a:lstStyle/>
        <a:p>
          <a:endParaRPr lang="zh-TW" altLang="en-US"/>
        </a:p>
      </dgm:t>
    </dgm:pt>
    <dgm:pt modelId="{E444EC51-CE92-2E49-8827-4F834BFB1C8D}" type="pres">
      <dgm:prSet presAssocID="{C9C8A1E6-0838-804D-8BCD-9C68A3A614A8}" presName="root2" presStyleCnt="0"/>
      <dgm:spPr/>
    </dgm:pt>
    <dgm:pt modelId="{BF93FCCE-51C6-2B47-8F16-11A7D56421C3}" type="pres">
      <dgm:prSet presAssocID="{C9C8A1E6-0838-804D-8BCD-9C68A3A614A8}" presName="LevelTwoTextNode" presStyleLbl="node3" presStyleIdx="5" presStyleCnt="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E90FC34-258D-5B43-91B7-FE395363E92C}" type="pres">
      <dgm:prSet presAssocID="{C9C8A1E6-0838-804D-8BCD-9C68A3A614A8}" presName="level3hierChild" presStyleCnt="0"/>
      <dgm:spPr/>
    </dgm:pt>
    <dgm:pt modelId="{D330814F-C15D-6B46-8C54-A7990FF81A6E}" type="pres">
      <dgm:prSet presAssocID="{910EFFA9-EC3A-7C43-9BAC-1ACCA583A04D}" presName="conn2-1" presStyleLbl="parChTrans1D3" presStyleIdx="6" presStyleCnt="9"/>
      <dgm:spPr/>
      <dgm:t>
        <a:bodyPr/>
        <a:lstStyle/>
        <a:p>
          <a:endParaRPr lang="zh-TW" altLang="en-US"/>
        </a:p>
      </dgm:t>
    </dgm:pt>
    <dgm:pt modelId="{86DB7336-42F2-2D40-AB82-5C10BCE72CD6}" type="pres">
      <dgm:prSet presAssocID="{910EFFA9-EC3A-7C43-9BAC-1ACCA583A04D}" presName="connTx" presStyleLbl="parChTrans1D3" presStyleIdx="6" presStyleCnt="9"/>
      <dgm:spPr/>
      <dgm:t>
        <a:bodyPr/>
        <a:lstStyle/>
        <a:p>
          <a:endParaRPr lang="zh-TW" altLang="en-US"/>
        </a:p>
      </dgm:t>
    </dgm:pt>
    <dgm:pt modelId="{FD7B2F2A-4948-B946-8CC7-E3419BED10DE}" type="pres">
      <dgm:prSet presAssocID="{008E1D51-59BD-454F-8D7D-17D5FD80DF5D}" presName="root2" presStyleCnt="0"/>
      <dgm:spPr/>
    </dgm:pt>
    <dgm:pt modelId="{2FC55485-7A5F-2A4E-A06D-82C794F4D8A3}" type="pres">
      <dgm:prSet presAssocID="{008E1D51-59BD-454F-8D7D-17D5FD80DF5D}" presName="LevelTwoTextNode" presStyleLbl="node3" presStyleIdx="6" presStyleCnt="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EF4449A-5A5F-AA4E-9ECC-25D8CB1998D3}" type="pres">
      <dgm:prSet presAssocID="{008E1D51-59BD-454F-8D7D-17D5FD80DF5D}" presName="level3hierChild" presStyleCnt="0"/>
      <dgm:spPr/>
    </dgm:pt>
    <dgm:pt modelId="{38108B0D-BFAD-B142-A141-A981A7032A04}" type="pres">
      <dgm:prSet presAssocID="{EDDED4F6-B187-2741-AEF5-26D6036A4143}" presName="conn2-1" presStyleLbl="parChTrans1D2" presStyleIdx="3" presStyleCnt="4"/>
      <dgm:spPr/>
      <dgm:t>
        <a:bodyPr/>
        <a:lstStyle/>
        <a:p>
          <a:endParaRPr lang="zh-TW" altLang="en-US"/>
        </a:p>
      </dgm:t>
    </dgm:pt>
    <dgm:pt modelId="{C9016D19-9CF9-C74C-AB21-CFD112F7EA9C}" type="pres">
      <dgm:prSet presAssocID="{EDDED4F6-B187-2741-AEF5-26D6036A4143}" presName="connTx" presStyleLbl="parChTrans1D2" presStyleIdx="3" presStyleCnt="4"/>
      <dgm:spPr/>
      <dgm:t>
        <a:bodyPr/>
        <a:lstStyle/>
        <a:p>
          <a:endParaRPr lang="zh-TW" altLang="en-US"/>
        </a:p>
      </dgm:t>
    </dgm:pt>
    <dgm:pt modelId="{ADF485D4-12E8-5E44-AA48-047B4EBB8238}" type="pres">
      <dgm:prSet presAssocID="{D5D0A7AF-A815-4F43-8C9F-045DCC1AC0D0}" presName="root2" presStyleCnt="0"/>
      <dgm:spPr/>
    </dgm:pt>
    <dgm:pt modelId="{84CB0064-C675-1E4C-96D7-0CD89B6E6B8D}" type="pres">
      <dgm:prSet presAssocID="{D5D0A7AF-A815-4F43-8C9F-045DCC1AC0D0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03DED6A-C494-C84A-9A33-8B8E32C7BE36}" type="pres">
      <dgm:prSet presAssocID="{D5D0A7AF-A815-4F43-8C9F-045DCC1AC0D0}" presName="level3hierChild" presStyleCnt="0"/>
      <dgm:spPr/>
    </dgm:pt>
    <dgm:pt modelId="{5DD1E90D-2E61-D244-9E29-3EC112DF94A6}" type="pres">
      <dgm:prSet presAssocID="{6FDB7C8B-2439-FD49-B4BD-A3ADE42CC544}" presName="conn2-1" presStyleLbl="parChTrans1D3" presStyleIdx="7" presStyleCnt="9"/>
      <dgm:spPr/>
      <dgm:t>
        <a:bodyPr/>
        <a:lstStyle/>
        <a:p>
          <a:endParaRPr lang="zh-TW" altLang="en-US"/>
        </a:p>
      </dgm:t>
    </dgm:pt>
    <dgm:pt modelId="{5A166671-C636-F347-A6AA-919F17382254}" type="pres">
      <dgm:prSet presAssocID="{6FDB7C8B-2439-FD49-B4BD-A3ADE42CC544}" presName="connTx" presStyleLbl="parChTrans1D3" presStyleIdx="7" presStyleCnt="9"/>
      <dgm:spPr/>
      <dgm:t>
        <a:bodyPr/>
        <a:lstStyle/>
        <a:p>
          <a:endParaRPr lang="zh-TW" altLang="en-US"/>
        </a:p>
      </dgm:t>
    </dgm:pt>
    <dgm:pt modelId="{B6FF0411-CB00-3F4F-9166-F435BA803097}" type="pres">
      <dgm:prSet presAssocID="{037457BD-AAB2-B143-AB4F-819980B70A26}" presName="root2" presStyleCnt="0"/>
      <dgm:spPr/>
    </dgm:pt>
    <dgm:pt modelId="{BDD0FD51-04AC-1846-9BCB-AD6EC2A0BF85}" type="pres">
      <dgm:prSet presAssocID="{037457BD-AAB2-B143-AB4F-819980B70A26}" presName="LevelTwoTextNode" presStyleLbl="node3" presStyleIdx="7" presStyleCnt="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43CD7F7-D730-0945-A992-6A073636B927}" type="pres">
      <dgm:prSet presAssocID="{037457BD-AAB2-B143-AB4F-819980B70A26}" presName="level3hierChild" presStyleCnt="0"/>
      <dgm:spPr/>
    </dgm:pt>
    <dgm:pt modelId="{1DB1556E-B127-404D-90F3-94571155EDBD}" type="pres">
      <dgm:prSet presAssocID="{F21A0D68-2D32-8848-964C-BEDC577C518B}" presName="conn2-1" presStyleLbl="parChTrans1D3" presStyleIdx="8" presStyleCnt="9"/>
      <dgm:spPr/>
      <dgm:t>
        <a:bodyPr/>
        <a:lstStyle/>
        <a:p>
          <a:endParaRPr lang="zh-TW" altLang="en-US"/>
        </a:p>
      </dgm:t>
    </dgm:pt>
    <dgm:pt modelId="{AC36EDC0-295C-4041-B17C-B8A16E9D863A}" type="pres">
      <dgm:prSet presAssocID="{F21A0D68-2D32-8848-964C-BEDC577C518B}" presName="connTx" presStyleLbl="parChTrans1D3" presStyleIdx="8" presStyleCnt="9"/>
      <dgm:spPr/>
      <dgm:t>
        <a:bodyPr/>
        <a:lstStyle/>
        <a:p>
          <a:endParaRPr lang="zh-TW" altLang="en-US"/>
        </a:p>
      </dgm:t>
    </dgm:pt>
    <dgm:pt modelId="{F86539C7-D4FB-5A4D-BE8C-9F7CF4549F21}" type="pres">
      <dgm:prSet presAssocID="{C43D684F-5ED7-AE46-B0B8-3E84045E50D2}" presName="root2" presStyleCnt="0"/>
      <dgm:spPr/>
    </dgm:pt>
    <dgm:pt modelId="{5E00C061-549F-2F4C-A692-E3E8BCA8D3BC}" type="pres">
      <dgm:prSet presAssocID="{C43D684F-5ED7-AE46-B0B8-3E84045E50D2}" presName="LevelTwoTextNode" presStyleLbl="node3" presStyleIdx="8" presStyleCnt="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1C55AC3-197A-3549-B5AA-44D7B8D6DDBA}" type="pres">
      <dgm:prSet presAssocID="{C43D684F-5ED7-AE46-B0B8-3E84045E50D2}" presName="level3hierChild" presStyleCnt="0"/>
      <dgm:spPr/>
    </dgm:pt>
  </dgm:ptLst>
  <dgm:cxnLst>
    <dgm:cxn modelId="{6CE8D7BC-EC3E-5D4B-B687-BC2C4DB47502}" type="presOf" srcId="{4962E0B6-AA45-3C4C-8707-18358E253EC6}" destId="{3AABA2B4-CFA7-034C-A4A9-335315053F24}" srcOrd="1" destOrd="0" presId="urn:microsoft.com/office/officeart/2005/8/layout/hierarchy2"/>
    <dgm:cxn modelId="{24611895-F7EC-AA4F-B8E0-205528F16A38}" srcId="{D5D0A7AF-A815-4F43-8C9F-045DCC1AC0D0}" destId="{037457BD-AAB2-B143-AB4F-819980B70A26}" srcOrd="0" destOrd="0" parTransId="{6FDB7C8B-2439-FD49-B4BD-A3ADE42CC544}" sibTransId="{8BEF1AAA-E3C4-5F40-A619-95F87F9E7608}"/>
    <dgm:cxn modelId="{CBA8FA62-AF9D-2247-9B58-01F056C4D27A}" type="presOf" srcId="{EDDED4F6-B187-2741-AEF5-26D6036A4143}" destId="{C9016D19-9CF9-C74C-AB21-CFD112F7EA9C}" srcOrd="1" destOrd="0" presId="urn:microsoft.com/office/officeart/2005/8/layout/hierarchy2"/>
    <dgm:cxn modelId="{0FF360B8-9EFE-134A-B399-6C1EB8EADDEB}" type="presOf" srcId="{9B8CD529-6FD0-A140-9D67-C0736352F1ED}" destId="{736DD728-DB4B-564A-A42A-54E1C4771DF9}" srcOrd="0" destOrd="0" presId="urn:microsoft.com/office/officeart/2005/8/layout/hierarchy2"/>
    <dgm:cxn modelId="{26AB528D-1C2F-8244-9EAD-B4D633602771}" type="presOf" srcId="{D0CDE5AC-59CB-C848-8E4C-CBF393FD2D7B}" destId="{F0FB9CF4-59C1-214B-9A11-FE03C6E50D14}" srcOrd="0" destOrd="0" presId="urn:microsoft.com/office/officeart/2005/8/layout/hierarchy2"/>
    <dgm:cxn modelId="{BB05AB04-EC35-514D-9248-C06AFB0A5E03}" type="presOf" srcId="{4962E0B6-AA45-3C4C-8707-18358E253EC6}" destId="{1F31F6F8-3D0F-C044-B033-8DAD1C898574}" srcOrd="0" destOrd="0" presId="urn:microsoft.com/office/officeart/2005/8/layout/hierarchy2"/>
    <dgm:cxn modelId="{DE4845D5-1356-DA43-BE79-FDA076E5EDAE}" srcId="{A4109A6D-FC3B-EE47-A6DB-DDA61BD0F6A2}" destId="{0223A395-9882-E24B-8CC4-2750CF3DB6CA}" srcOrd="2" destOrd="0" parTransId="{4962E0B6-AA45-3C4C-8707-18358E253EC6}" sibTransId="{2527B62E-B00F-304C-A21A-04AADF28137F}"/>
    <dgm:cxn modelId="{164586D4-643D-2C41-9D77-C0AD36C27416}" type="presOf" srcId="{910EFFA9-EC3A-7C43-9BAC-1ACCA583A04D}" destId="{D330814F-C15D-6B46-8C54-A7990FF81A6E}" srcOrd="0" destOrd="0" presId="urn:microsoft.com/office/officeart/2005/8/layout/hierarchy2"/>
    <dgm:cxn modelId="{31F92334-7597-DC41-8EFE-8AFE7251B934}" type="presOf" srcId="{37874197-488C-4B44-B786-DCB70BA893AF}" destId="{AB0F6327-7540-D54D-8D23-E9725882307A}" srcOrd="0" destOrd="0" presId="urn:microsoft.com/office/officeart/2005/8/layout/hierarchy2"/>
    <dgm:cxn modelId="{1774E40D-D992-7B49-80D2-088252F318D7}" srcId="{86B63F4C-51B0-A04C-B5C6-9834BB1E127F}" destId="{1C0C5798-582D-074B-BACD-6FF70A806E89}" srcOrd="2" destOrd="0" parTransId="{7E9C638F-C45A-EA4A-8AE4-2A8867022582}" sibTransId="{43A6AD19-BB56-D340-8620-5CC0E08BFD6A}"/>
    <dgm:cxn modelId="{99E12D15-0DC5-BD44-AE08-74C7F301F3D6}" type="presOf" srcId="{9B8CD529-6FD0-A140-9D67-C0736352F1ED}" destId="{FEC326DC-6435-E744-A9CC-CD3678EDC8B4}" srcOrd="1" destOrd="0" presId="urn:microsoft.com/office/officeart/2005/8/layout/hierarchy2"/>
    <dgm:cxn modelId="{28082BEB-F1D0-474F-95FB-B88FE3075879}" type="presOf" srcId="{C43D684F-5ED7-AE46-B0B8-3E84045E50D2}" destId="{5E00C061-549F-2F4C-A692-E3E8BCA8D3BC}" srcOrd="0" destOrd="0" presId="urn:microsoft.com/office/officeart/2005/8/layout/hierarchy2"/>
    <dgm:cxn modelId="{F7C298DB-4B0B-644D-8066-D3651B1B59B4}" srcId="{0223A395-9882-E24B-8CC4-2750CF3DB6CA}" destId="{C9C8A1E6-0838-804D-8BCD-9C68A3A614A8}" srcOrd="0" destOrd="0" parTransId="{0FD12DB3-4F13-D349-80E7-B4A0A70AE674}" sibTransId="{44721CFD-5B41-8741-AC70-405EC76836D0}"/>
    <dgm:cxn modelId="{A5AB2DBB-6923-4046-B1C6-6E3680125445}" type="presOf" srcId="{0FD12DB3-4F13-D349-80E7-B4A0A70AE674}" destId="{8AC05CF2-9484-CA4F-B7A9-FBC897C24638}" srcOrd="0" destOrd="0" presId="urn:microsoft.com/office/officeart/2005/8/layout/hierarchy2"/>
    <dgm:cxn modelId="{326C0D2B-AFF6-EC4E-92A6-7B7884198A5B}" type="presOf" srcId="{B9DA50D5-3FC3-9841-A777-1363B3A6ADE0}" destId="{2924BB3C-CD85-0444-A339-9AB82AE870B6}" srcOrd="1" destOrd="0" presId="urn:microsoft.com/office/officeart/2005/8/layout/hierarchy2"/>
    <dgm:cxn modelId="{A83D7678-4DB4-5F46-A50A-6A33981E0B76}" type="presOf" srcId="{6FDB7C8B-2439-FD49-B4BD-A3ADE42CC544}" destId="{5A166671-C636-F347-A6AA-919F17382254}" srcOrd="1" destOrd="0" presId="urn:microsoft.com/office/officeart/2005/8/layout/hierarchy2"/>
    <dgm:cxn modelId="{CC831F30-87D4-E541-A029-F61B91B85C41}" type="presOf" srcId="{C9C8A1E6-0838-804D-8BCD-9C68A3A614A8}" destId="{BF93FCCE-51C6-2B47-8F16-11A7D56421C3}" srcOrd="0" destOrd="0" presId="urn:microsoft.com/office/officeart/2005/8/layout/hierarchy2"/>
    <dgm:cxn modelId="{D8FCF35C-71B4-4748-A99C-35BB818F5D36}" type="presOf" srcId="{7E9C638F-C45A-EA4A-8AE4-2A8867022582}" destId="{FEE5BC5F-E6C4-364B-96E9-256C0152AF07}" srcOrd="1" destOrd="0" presId="urn:microsoft.com/office/officeart/2005/8/layout/hierarchy2"/>
    <dgm:cxn modelId="{36F7B47A-1BB8-5643-89D9-4EEF49DD29C2}" type="presOf" srcId="{7E9C638F-C45A-EA4A-8AE4-2A8867022582}" destId="{80693EEF-A3DE-EF49-8F1A-846AB05D011D}" srcOrd="0" destOrd="0" presId="urn:microsoft.com/office/officeart/2005/8/layout/hierarchy2"/>
    <dgm:cxn modelId="{D88C026A-CA94-464B-99D0-786E42B22DC8}" type="presOf" srcId="{54030F1A-3126-B943-BBCC-03CA6FE92623}" destId="{53B88875-1C34-5344-8353-552A9DD570CA}" srcOrd="0" destOrd="0" presId="urn:microsoft.com/office/officeart/2005/8/layout/hierarchy2"/>
    <dgm:cxn modelId="{58D152B1-DB8F-DF47-ACE5-6DB7DEBBF2F5}" type="presOf" srcId="{008E1D51-59BD-454F-8D7D-17D5FD80DF5D}" destId="{2FC55485-7A5F-2A4E-A06D-82C794F4D8A3}" srcOrd="0" destOrd="0" presId="urn:microsoft.com/office/officeart/2005/8/layout/hierarchy2"/>
    <dgm:cxn modelId="{6BCB7C5E-DC29-6241-B6A9-2C52C8878038}" type="presOf" srcId="{EDDED4F6-B187-2741-AEF5-26D6036A4143}" destId="{38108B0D-BFAD-B142-A141-A981A7032A04}" srcOrd="0" destOrd="0" presId="urn:microsoft.com/office/officeart/2005/8/layout/hierarchy2"/>
    <dgm:cxn modelId="{4797E8CA-51EA-5D4B-AF73-5BE0D67B4767}" srcId="{A4109A6D-FC3B-EE47-A6DB-DDA61BD0F6A2}" destId="{D5D0A7AF-A815-4F43-8C9F-045DCC1AC0D0}" srcOrd="3" destOrd="0" parTransId="{EDDED4F6-B187-2741-AEF5-26D6036A4143}" sibTransId="{F80E18AC-D54E-4B49-B742-9AB2AC479EA0}"/>
    <dgm:cxn modelId="{D9AC6F19-4776-E34D-B04F-450614A54B44}" type="presOf" srcId="{42EE25A1-3697-0749-BDBA-169A0CE0E931}" destId="{AB180942-5676-0048-A10D-55B20F85729E}" srcOrd="0" destOrd="0" presId="urn:microsoft.com/office/officeart/2005/8/layout/hierarchy2"/>
    <dgm:cxn modelId="{08E8D189-8A5A-084B-94C1-093A3599C9DA}" type="presOf" srcId="{688FA005-2795-554F-A57A-F1BB4C717819}" destId="{A9223A95-3C32-564E-BAE5-E2FB5644FF83}" srcOrd="0" destOrd="0" presId="urn:microsoft.com/office/officeart/2005/8/layout/hierarchy2"/>
    <dgm:cxn modelId="{D3B24AB2-7A91-CC47-ADD1-4ED7D2B1477D}" type="presOf" srcId="{A4109A6D-FC3B-EE47-A6DB-DDA61BD0F6A2}" destId="{0D57CDFA-0944-3E44-AA30-93F37DB179EB}" srcOrd="0" destOrd="0" presId="urn:microsoft.com/office/officeart/2005/8/layout/hierarchy2"/>
    <dgm:cxn modelId="{0EA4DED8-21B6-924A-BDDD-9F9DE70A9791}" type="presOf" srcId="{D0CDE5AC-59CB-C848-8E4C-CBF393FD2D7B}" destId="{F6E5EFF3-306D-F741-9BE4-BB00091130CC}" srcOrd="1" destOrd="0" presId="urn:microsoft.com/office/officeart/2005/8/layout/hierarchy2"/>
    <dgm:cxn modelId="{0BE60726-78D8-4C44-B2FE-8DE0642021F6}" srcId="{A4109A6D-FC3B-EE47-A6DB-DDA61BD0F6A2}" destId="{C17635C4-E001-004A-B7F4-2F12348EA4F5}" srcOrd="1" destOrd="0" parTransId="{9B8CD529-6FD0-A140-9D67-C0736352F1ED}" sibTransId="{12D04A5F-F6C9-E34A-917E-EAD983D858AF}"/>
    <dgm:cxn modelId="{6CB30705-4FF3-DC4C-A2DE-5024F6897C45}" type="presOf" srcId="{037457BD-AAB2-B143-AB4F-819980B70A26}" destId="{BDD0FD51-04AC-1846-9BCB-AD6EC2A0BF85}" srcOrd="0" destOrd="0" presId="urn:microsoft.com/office/officeart/2005/8/layout/hierarchy2"/>
    <dgm:cxn modelId="{D2721499-B130-EF4E-897C-CEE10184C360}" srcId="{C17635C4-E001-004A-B7F4-2F12348EA4F5}" destId="{2275B54F-7C6D-4647-811A-1DA3775A8EAF}" srcOrd="0" destOrd="0" parTransId="{DD157CD7-F8A9-2441-A411-359099ACEAF2}" sibTransId="{DB743F5D-B1A6-5F4A-ABD0-8B2019D9FF8E}"/>
    <dgm:cxn modelId="{28F883DF-A8B9-8D42-A1C9-F378AF6E154F}" type="presOf" srcId="{C17635C4-E001-004A-B7F4-2F12348EA4F5}" destId="{B83BBEF2-7A7D-9845-B44D-8F7C07FC2E98}" srcOrd="0" destOrd="0" presId="urn:microsoft.com/office/officeart/2005/8/layout/hierarchy2"/>
    <dgm:cxn modelId="{FE83EE0B-7DE1-104C-8384-2B749BFF5F20}" srcId="{0223A395-9882-E24B-8CC4-2750CF3DB6CA}" destId="{008E1D51-59BD-454F-8D7D-17D5FD80DF5D}" srcOrd="1" destOrd="0" parTransId="{910EFFA9-EC3A-7C43-9BAC-1ACCA583A04D}" sibTransId="{CD38AEC4-19BA-9342-A061-F26996713157}"/>
    <dgm:cxn modelId="{F37CE3AE-4B36-A242-91ED-DE954E4A144B}" type="presOf" srcId="{6FDB7C8B-2439-FD49-B4BD-A3ADE42CC544}" destId="{5DD1E90D-2E61-D244-9E29-3EC112DF94A6}" srcOrd="0" destOrd="0" presId="urn:microsoft.com/office/officeart/2005/8/layout/hierarchy2"/>
    <dgm:cxn modelId="{62334141-1713-3241-9E60-704B4BC4D677}" type="presOf" srcId="{DD157CD7-F8A9-2441-A411-359099ACEAF2}" destId="{6AE71A2F-5EAB-E44B-B362-7C56C51D2323}" srcOrd="0" destOrd="0" presId="urn:microsoft.com/office/officeart/2005/8/layout/hierarchy2"/>
    <dgm:cxn modelId="{59523A3F-7136-864F-9F76-DE8F452EDC4E}" type="presOf" srcId="{D5D0A7AF-A815-4F43-8C9F-045DCC1AC0D0}" destId="{84CB0064-C675-1E4C-96D7-0CD89B6E6B8D}" srcOrd="0" destOrd="0" presId="urn:microsoft.com/office/officeart/2005/8/layout/hierarchy2"/>
    <dgm:cxn modelId="{88B7179F-32E8-5347-988E-59D0DBD278A3}" type="presOf" srcId="{37874197-488C-4B44-B786-DCB70BA893AF}" destId="{BEE2FEB1-E9B1-4146-A31C-9F6129676746}" srcOrd="1" destOrd="0" presId="urn:microsoft.com/office/officeart/2005/8/layout/hierarchy2"/>
    <dgm:cxn modelId="{55D2DB35-7746-A44F-BCAA-423FE80D8447}" type="presOf" srcId="{86B63F4C-51B0-A04C-B5C6-9834BB1E127F}" destId="{A9B82225-DCC8-D14F-BA15-D567BE60DEAD}" srcOrd="0" destOrd="0" presId="urn:microsoft.com/office/officeart/2005/8/layout/hierarchy2"/>
    <dgm:cxn modelId="{E1D96011-F210-7B43-A2FF-0A71B525B1FB}" srcId="{86B63F4C-51B0-A04C-B5C6-9834BB1E127F}" destId="{7FE67892-36D8-B345-8178-B9613D24DE1E}" srcOrd="1" destOrd="0" parTransId="{B9DA50D5-3FC3-9841-A777-1363B3A6ADE0}" sibTransId="{45774FDF-B845-8A45-85D8-5840ED3A8EB7}"/>
    <dgm:cxn modelId="{740E0F6D-9ED8-154C-A641-A4B3DA1F0A58}" type="presOf" srcId="{C711CD55-FF18-F84D-A19E-4F49CA34C53E}" destId="{30014DFD-BE83-8244-BE9F-F9CB5BAEB251}" srcOrd="1" destOrd="0" presId="urn:microsoft.com/office/officeart/2005/8/layout/hierarchy2"/>
    <dgm:cxn modelId="{F2C59624-9CE1-9045-85CE-415D40B086A5}" type="presOf" srcId="{C711CD55-FF18-F84D-A19E-4F49CA34C53E}" destId="{01C93AAF-FFB3-9140-B4C0-602D16D17673}" srcOrd="0" destOrd="0" presId="urn:microsoft.com/office/officeart/2005/8/layout/hierarchy2"/>
    <dgm:cxn modelId="{5FB4EB7B-9E81-604B-A713-A5B1D32ADDCE}" srcId="{688FA005-2795-554F-A57A-F1BB4C717819}" destId="{A4109A6D-FC3B-EE47-A6DB-DDA61BD0F6A2}" srcOrd="0" destOrd="0" parTransId="{560EB9D2-48B8-D347-8B70-7BBB182CF62B}" sibTransId="{0E0A873B-DCFF-5349-87C0-F82920421173}"/>
    <dgm:cxn modelId="{25A9C17F-CA3A-3043-BBF3-2AD6EA7DC3C5}" srcId="{A4109A6D-FC3B-EE47-A6DB-DDA61BD0F6A2}" destId="{86B63F4C-51B0-A04C-B5C6-9834BB1E127F}" srcOrd="0" destOrd="0" parTransId="{D0CDE5AC-59CB-C848-8E4C-CBF393FD2D7B}" sibTransId="{9B733BB9-6172-C149-BAEE-AE66E6750553}"/>
    <dgm:cxn modelId="{E967BE22-9D57-974A-912D-188C5484E2B3}" type="presOf" srcId="{F21A0D68-2D32-8848-964C-BEDC577C518B}" destId="{1DB1556E-B127-404D-90F3-94571155EDBD}" srcOrd="0" destOrd="0" presId="urn:microsoft.com/office/officeart/2005/8/layout/hierarchy2"/>
    <dgm:cxn modelId="{09D8887E-258D-4E4F-9CD6-F18173472D77}" type="presOf" srcId="{7FE67892-36D8-B345-8178-B9613D24DE1E}" destId="{DF8BEF68-6646-1D49-8B18-0A1BED6A76D9}" srcOrd="0" destOrd="0" presId="urn:microsoft.com/office/officeart/2005/8/layout/hierarchy2"/>
    <dgm:cxn modelId="{1DE39B68-0E62-D74F-B3F6-FDA1CCD9DD81}" type="presOf" srcId="{B9DA50D5-3FC3-9841-A777-1363B3A6ADE0}" destId="{57C1628E-1C00-2F46-913D-04DE31AADC7A}" srcOrd="0" destOrd="0" presId="urn:microsoft.com/office/officeart/2005/8/layout/hierarchy2"/>
    <dgm:cxn modelId="{20B175F3-9170-3445-AC73-6AF798DEAA73}" srcId="{C17635C4-E001-004A-B7F4-2F12348EA4F5}" destId="{42EE25A1-3697-0749-BDBA-169A0CE0E931}" srcOrd="1" destOrd="0" parTransId="{C711CD55-FF18-F84D-A19E-4F49CA34C53E}" sibTransId="{DC44E4F2-F730-6146-9110-1B166D1281BE}"/>
    <dgm:cxn modelId="{DA582905-2536-4047-8BF6-128B8FA4CF5E}" type="presOf" srcId="{0223A395-9882-E24B-8CC4-2750CF3DB6CA}" destId="{68160292-AABA-1F44-ABD9-AF12F139F07B}" srcOrd="0" destOrd="0" presId="urn:microsoft.com/office/officeart/2005/8/layout/hierarchy2"/>
    <dgm:cxn modelId="{385D993B-467A-A044-AD10-B4AAB7A4A587}" srcId="{86B63F4C-51B0-A04C-B5C6-9834BB1E127F}" destId="{54030F1A-3126-B943-BBCC-03CA6FE92623}" srcOrd="0" destOrd="0" parTransId="{37874197-488C-4B44-B786-DCB70BA893AF}" sibTransId="{C3CDB697-8A17-FD45-BECE-A9E92CCE7474}"/>
    <dgm:cxn modelId="{BBC14FD0-A7AF-BA47-B798-24105D539F62}" type="presOf" srcId="{910EFFA9-EC3A-7C43-9BAC-1ACCA583A04D}" destId="{86DB7336-42F2-2D40-AB82-5C10BCE72CD6}" srcOrd="1" destOrd="0" presId="urn:microsoft.com/office/officeart/2005/8/layout/hierarchy2"/>
    <dgm:cxn modelId="{DE719899-0796-6A43-996A-45564A2D7868}" type="presOf" srcId="{F21A0D68-2D32-8848-964C-BEDC577C518B}" destId="{AC36EDC0-295C-4041-B17C-B8A16E9D863A}" srcOrd="1" destOrd="0" presId="urn:microsoft.com/office/officeart/2005/8/layout/hierarchy2"/>
    <dgm:cxn modelId="{8959774B-94A3-5245-BBA0-1858E3290CED}" type="presOf" srcId="{2275B54F-7C6D-4647-811A-1DA3775A8EAF}" destId="{4AB19A1C-7228-D544-ABE7-6360BB32F03B}" srcOrd="0" destOrd="0" presId="urn:microsoft.com/office/officeart/2005/8/layout/hierarchy2"/>
    <dgm:cxn modelId="{A0BEC03E-BB32-7449-9357-9FB618E3B9D4}" type="presOf" srcId="{1C0C5798-582D-074B-BACD-6FF70A806E89}" destId="{C1DF3161-F485-1F4C-99B5-6E8F22D99CD9}" srcOrd="0" destOrd="0" presId="urn:microsoft.com/office/officeart/2005/8/layout/hierarchy2"/>
    <dgm:cxn modelId="{C8A22AE0-2656-BC47-907A-B17B567C3B18}" type="presOf" srcId="{0FD12DB3-4F13-D349-80E7-B4A0A70AE674}" destId="{5F327D7A-F349-FB44-B18E-57D44EE0B172}" srcOrd="1" destOrd="0" presId="urn:microsoft.com/office/officeart/2005/8/layout/hierarchy2"/>
    <dgm:cxn modelId="{11913007-4263-A441-8858-5826B02F5B1B}" type="presOf" srcId="{DD157CD7-F8A9-2441-A411-359099ACEAF2}" destId="{B4E2BE2F-F48D-BB4F-B847-E43517908EA1}" srcOrd="1" destOrd="0" presId="urn:microsoft.com/office/officeart/2005/8/layout/hierarchy2"/>
    <dgm:cxn modelId="{E0FD07BC-8B36-D84F-9B62-F68C659AFA43}" srcId="{D5D0A7AF-A815-4F43-8C9F-045DCC1AC0D0}" destId="{C43D684F-5ED7-AE46-B0B8-3E84045E50D2}" srcOrd="1" destOrd="0" parTransId="{F21A0D68-2D32-8848-964C-BEDC577C518B}" sibTransId="{EA966FE0-8384-5F46-802D-BAD0C23B0E94}"/>
    <dgm:cxn modelId="{1CF53308-D201-3C4D-AEF7-8E210402C083}" type="presParOf" srcId="{A9223A95-3C32-564E-BAE5-E2FB5644FF83}" destId="{822266B1-B6E1-F74E-B429-F0EC132BCE20}" srcOrd="0" destOrd="0" presId="urn:microsoft.com/office/officeart/2005/8/layout/hierarchy2"/>
    <dgm:cxn modelId="{3B92D626-23B1-D44A-A999-DC173BA772B9}" type="presParOf" srcId="{822266B1-B6E1-F74E-B429-F0EC132BCE20}" destId="{0D57CDFA-0944-3E44-AA30-93F37DB179EB}" srcOrd="0" destOrd="0" presId="urn:microsoft.com/office/officeart/2005/8/layout/hierarchy2"/>
    <dgm:cxn modelId="{77F18532-E132-EF49-B849-CB8A5EB2689F}" type="presParOf" srcId="{822266B1-B6E1-F74E-B429-F0EC132BCE20}" destId="{8133550E-ED3E-FD4C-BD5D-2FC86E76F302}" srcOrd="1" destOrd="0" presId="urn:microsoft.com/office/officeart/2005/8/layout/hierarchy2"/>
    <dgm:cxn modelId="{5109C410-3D35-0640-B719-E8C043320D65}" type="presParOf" srcId="{8133550E-ED3E-FD4C-BD5D-2FC86E76F302}" destId="{F0FB9CF4-59C1-214B-9A11-FE03C6E50D14}" srcOrd="0" destOrd="0" presId="urn:microsoft.com/office/officeart/2005/8/layout/hierarchy2"/>
    <dgm:cxn modelId="{E82D0613-410B-AC4B-8EFD-D211C3D35C26}" type="presParOf" srcId="{F0FB9CF4-59C1-214B-9A11-FE03C6E50D14}" destId="{F6E5EFF3-306D-F741-9BE4-BB00091130CC}" srcOrd="0" destOrd="0" presId="urn:microsoft.com/office/officeart/2005/8/layout/hierarchy2"/>
    <dgm:cxn modelId="{6444FF27-DC36-0E4E-8EAB-02290F600DF4}" type="presParOf" srcId="{8133550E-ED3E-FD4C-BD5D-2FC86E76F302}" destId="{0158BCAA-D72C-EC43-B084-9554920F8F31}" srcOrd="1" destOrd="0" presId="urn:microsoft.com/office/officeart/2005/8/layout/hierarchy2"/>
    <dgm:cxn modelId="{9DDEA598-0000-474E-8C50-9A1E2C0ED1B2}" type="presParOf" srcId="{0158BCAA-D72C-EC43-B084-9554920F8F31}" destId="{A9B82225-DCC8-D14F-BA15-D567BE60DEAD}" srcOrd="0" destOrd="0" presId="urn:microsoft.com/office/officeart/2005/8/layout/hierarchy2"/>
    <dgm:cxn modelId="{2069AB1F-B2E9-0F4C-A212-B93680A3E311}" type="presParOf" srcId="{0158BCAA-D72C-EC43-B084-9554920F8F31}" destId="{0B34FB74-5ED7-9D41-AD26-1703F08E01EE}" srcOrd="1" destOrd="0" presId="urn:microsoft.com/office/officeart/2005/8/layout/hierarchy2"/>
    <dgm:cxn modelId="{D31FCE71-ECE1-344D-B926-94DB89DD0302}" type="presParOf" srcId="{0B34FB74-5ED7-9D41-AD26-1703F08E01EE}" destId="{AB0F6327-7540-D54D-8D23-E9725882307A}" srcOrd="0" destOrd="0" presId="urn:microsoft.com/office/officeart/2005/8/layout/hierarchy2"/>
    <dgm:cxn modelId="{4E41F7DF-BE94-244B-BC10-84DF7693F1B7}" type="presParOf" srcId="{AB0F6327-7540-D54D-8D23-E9725882307A}" destId="{BEE2FEB1-E9B1-4146-A31C-9F6129676746}" srcOrd="0" destOrd="0" presId="urn:microsoft.com/office/officeart/2005/8/layout/hierarchy2"/>
    <dgm:cxn modelId="{40D57A7D-7293-FD4E-AE3D-30C65654B7B2}" type="presParOf" srcId="{0B34FB74-5ED7-9D41-AD26-1703F08E01EE}" destId="{0CFBFF58-2B3D-F547-A068-2CF5D40FFAAB}" srcOrd="1" destOrd="0" presId="urn:microsoft.com/office/officeart/2005/8/layout/hierarchy2"/>
    <dgm:cxn modelId="{CE33132E-FF41-F74F-9EB4-97CDDB892C27}" type="presParOf" srcId="{0CFBFF58-2B3D-F547-A068-2CF5D40FFAAB}" destId="{53B88875-1C34-5344-8353-552A9DD570CA}" srcOrd="0" destOrd="0" presId="urn:microsoft.com/office/officeart/2005/8/layout/hierarchy2"/>
    <dgm:cxn modelId="{67AD57C2-E66B-8143-84B9-2581F2AD4128}" type="presParOf" srcId="{0CFBFF58-2B3D-F547-A068-2CF5D40FFAAB}" destId="{A7156B0C-666A-1B42-8CE5-33220EBBD1DF}" srcOrd="1" destOrd="0" presId="urn:microsoft.com/office/officeart/2005/8/layout/hierarchy2"/>
    <dgm:cxn modelId="{7F3B7306-28BD-EE49-B29F-64314DB5C6D8}" type="presParOf" srcId="{0B34FB74-5ED7-9D41-AD26-1703F08E01EE}" destId="{57C1628E-1C00-2F46-913D-04DE31AADC7A}" srcOrd="2" destOrd="0" presId="urn:microsoft.com/office/officeart/2005/8/layout/hierarchy2"/>
    <dgm:cxn modelId="{FC416FB4-3394-1D4D-A2DB-2D688C1856DB}" type="presParOf" srcId="{57C1628E-1C00-2F46-913D-04DE31AADC7A}" destId="{2924BB3C-CD85-0444-A339-9AB82AE870B6}" srcOrd="0" destOrd="0" presId="urn:microsoft.com/office/officeart/2005/8/layout/hierarchy2"/>
    <dgm:cxn modelId="{344D604F-97BA-7845-A25A-6507AFAF560B}" type="presParOf" srcId="{0B34FB74-5ED7-9D41-AD26-1703F08E01EE}" destId="{67779DD0-9DEF-E04D-8DB8-7581EB8963C1}" srcOrd="3" destOrd="0" presId="urn:microsoft.com/office/officeart/2005/8/layout/hierarchy2"/>
    <dgm:cxn modelId="{9BA94412-09A9-0F40-A908-CDF38C16F311}" type="presParOf" srcId="{67779DD0-9DEF-E04D-8DB8-7581EB8963C1}" destId="{DF8BEF68-6646-1D49-8B18-0A1BED6A76D9}" srcOrd="0" destOrd="0" presId="urn:microsoft.com/office/officeart/2005/8/layout/hierarchy2"/>
    <dgm:cxn modelId="{70F8FE49-F355-A34D-B51A-CA6B8B22B752}" type="presParOf" srcId="{67779DD0-9DEF-E04D-8DB8-7581EB8963C1}" destId="{43D75F55-C1A3-F34C-93A0-155A9972F41F}" srcOrd="1" destOrd="0" presId="urn:microsoft.com/office/officeart/2005/8/layout/hierarchy2"/>
    <dgm:cxn modelId="{8D428A47-EF5A-0642-B593-05AD37FD7EDC}" type="presParOf" srcId="{0B34FB74-5ED7-9D41-AD26-1703F08E01EE}" destId="{80693EEF-A3DE-EF49-8F1A-846AB05D011D}" srcOrd="4" destOrd="0" presId="urn:microsoft.com/office/officeart/2005/8/layout/hierarchy2"/>
    <dgm:cxn modelId="{BD8C7E5A-34A5-6E42-9C2A-E8B33E614693}" type="presParOf" srcId="{80693EEF-A3DE-EF49-8F1A-846AB05D011D}" destId="{FEE5BC5F-E6C4-364B-96E9-256C0152AF07}" srcOrd="0" destOrd="0" presId="urn:microsoft.com/office/officeart/2005/8/layout/hierarchy2"/>
    <dgm:cxn modelId="{EBDE8E3C-97B9-244A-8552-5982AB3FF276}" type="presParOf" srcId="{0B34FB74-5ED7-9D41-AD26-1703F08E01EE}" destId="{A43856D7-3FF7-C14B-BC5B-49D80FDE9EDE}" srcOrd="5" destOrd="0" presId="urn:microsoft.com/office/officeart/2005/8/layout/hierarchy2"/>
    <dgm:cxn modelId="{534E956E-CA6C-5445-9210-2F7847A269B5}" type="presParOf" srcId="{A43856D7-3FF7-C14B-BC5B-49D80FDE9EDE}" destId="{C1DF3161-F485-1F4C-99B5-6E8F22D99CD9}" srcOrd="0" destOrd="0" presId="urn:microsoft.com/office/officeart/2005/8/layout/hierarchy2"/>
    <dgm:cxn modelId="{DC2A6874-0879-C841-9A1B-2362647FD6D3}" type="presParOf" srcId="{A43856D7-3FF7-C14B-BC5B-49D80FDE9EDE}" destId="{6D5FDE1A-ED1F-3F46-823A-F95BF927C6D0}" srcOrd="1" destOrd="0" presId="urn:microsoft.com/office/officeart/2005/8/layout/hierarchy2"/>
    <dgm:cxn modelId="{8FF46D23-0987-3647-89F2-AF4DE50C71FD}" type="presParOf" srcId="{8133550E-ED3E-FD4C-BD5D-2FC86E76F302}" destId="{736DD728-DB4B-564A-A42A-54E1C4771DF9}" srcOrd="2" destOrd="0" presId="urn:microsoft.com/office/officeart/2005/8/layout/hierarchy2"/>
    <dgm:cxn modelId="{5419AE24-1FEC-8A41-A19F-F92B3E567E3F}" type="presParOf" srcId="{736DD728-DB4B-564A-A42A-54E1C4771DF9}" destId="{FEC326DC-6435-E744-A9CC-CD3678EDC8B4}" srcOrd="0" destOrd="0" presId="urn:microsoft.com/office/officeart/2005/8/layout/hierarchy2"/>
    <dgm:cxn modelId="{7E8C35B5-35AE-DE42-B704-B4295C0BFCBA}" type="presParOf" srcId="{8133550E-ED3E-FD4C-BD5D-2FC86E76F302}" destId="{2B3B3DBB-D3AA-BF41-8272-4F994832A757}" srcOrd="3" destOrd="0" presId="urn:microsoft.com/office/officeart/2005/8/layout/hierarchy2"/>
    <dgm:cxn modelId="{829DAF81-4BE6-FE41-96E6-E34A765561B8}" type="presParOf" srcId="{2B3B3DBB-D3AA-BF41-8272-4F994832A757}" destId="{B83BBEF2-7A7D-9845-B44D-8F7C07FC2E98}" srcOrd="0" destOrd="0" presId="urn:microsoft.com/office/officeart/2005/8/layout/hierarchy2"/>
    <dgm:cxn modelId="{7061291A-F62D-0047-B05C-2BBA04D6BE59}" type="presParOf" srcId="{2B3B3DBB-D3AA-BF41-8272-4F994832A757}" destId="{DF18AD81-3D3E-9F48-BFB5-59E46BBC240E}" srcOrd="1" destOrd="0" presId="urn:microsoft.com/office/officeart/2005/8/layout/hierarchy2"/>
    <dgm:cxn modelId="{66F5402F-69A8-0640-8F7B-6E2E6ACD929E}" type="presParOf" srcId="{DF18AD81-3D3E-9F48-BFB5-59E46BBC240E}" destId="{6AE71A2F-5EAB-E44B-B362-7C56C51D2323}" srcOrd="0" destOrd="0" presId="urn:microsoft.com/office/officeart/2005/8/layout/hierarchy2"/>
    <dgm:cxn modelId="{17ACB70B-9122-CB4F-B787-1E93EAD99033}" type="presParOf" srcId="{6AE71A2F-5EAB-E44B-B362-7C56C51D2323}" destId="{B4E2BE2F-F48D-BB4F-B847-E43517908EA1}" srcOrd="0" destOrd="0" presId="urn:microsoft.com/office/officeart/2005/8/layout/hierarchy2"/>
    <dgm:cxn modelId="{5A3F55E3-E5AB-F249-99A9-6A0E753A0794}" type="presParOf" srcId="{DF18AD81-3D3E-9F48-BFB5-59E46BBC240E}" destId="{10F1D925-EDC4-D74C-927B-78A93B41A4FB}" srcOrd="1" destOrd="0" presId="urn:microsoft.com/office/officeart/2005/8/layout/hierarchy2"/>
    <dgm:cxn modelId="{5195D0EC-042C-3342-9DED-F9134ACFB287}" type="presParOf" srcId="{10F1D925-EDC4-D74C-927B-78A93B41A4FB}" destId="{4AB19A1C-7228-D544-ABE7-6360BB32F03B}" srcOrd="0" destOrd="0" presId="urn:microsoft.com/office/officeart/2005/8/layout/hierarchy2"/>
    <dgm:cxn modelId="{1AF26B73-7983-DF4D-8D8E-C74E6843B297}" type="presParOf" srcId="{10F1D925-EDC4-D74C-927B-78A93B41A4FB}" destId="{84A85252-94CD-2343-8E5E-E2396F740C52}" srcOrd="1" destOrd="0" presId="urn:microsoft.com/office/officeart/2005/8/layout/hierarchy2"/>
    <dgm:cxn modelId="{34BA4BD0-7D32-1A47-88A1-79476CF062FA}" type="presParOf" srcId="{DF18AD81-3D3E-9F48-BFB5-59E46BBC240E}" destId="{01C93AAF-FFB3-9140-B4C0-602D16D17673}" srcOrd="2" destOrd="0" presId="urn:microsoft.com/office/officeart/2005/8/layout/hierarchy2"/>
    <dgm:cxn modelId="{A95C2A4D-27AA-EC4B-983A-C63BD4416F54}" type="presParOf" srcId="{01C93AAF-FFB3-9140-B4C0-602D16D17673}" destId="{30014DFD-BE83-8244-BE9F-F9CB5BAEB251}" srcOrd="0" destOrd="0" presId="urn:microsoft.com/office/officeart/2005/8/layout/hierarchy2"/>
    <dgm:cxn modelId="{CE3C9805-7C70-8646-9068-3A74F59B0C08}" type="presParOf" srcId="{DF18AD81-3D3E-9F48-BFB5-59E46BBC240E}" destId="{132B700E-0BB8-0E4E-963B-29DD8D2A21C1}" srcOrd="3" destOrd="0" presId="urn:microsoft.com/office/officeart/2005/8/layout/hierarchy2"/>
    <dgm:cxn modelId="{DB6C94D2-34B5-8F45-8F8F-2EA2F3FB0E5D}" type="presParOf" srcId="{132B700E-0BB8-0E4E-963B-29DD8D2A21C1}" destId="{AB180942-5676-0048-A10D-55B20F85729E}" srcOrd="0" destOrd="0" presId="urn:microsoft.com/office/officeart/2005/8/layout/hierarchy2"/>
    <dgm:cxn modelId="{D943BD37-8C22-6249-986F-2721800BD533}" type="presParOf" srcId="{132B700E-0BB8-0E4E-963B-29DD8D2A21C1}" destId="{15B15716-E6C1-4F4E-8C3F-4BAFAFC4CD0E}" srcOrd="1" destOrd="0" presId="urn:microsoft.com/office/officeart/2005/8/layout/hierarchy2"/>
    <dgm:cxn modelId="{DF770BED-8CBD-134C-A1E2-93CDA0FAFD31}" type="presParOf" srcId="{8133550E-ED3E-FD4C-BD5D-2FC86E76F302}" destId="{1F31F6F8-3D0F-C044-B033-8DAD1C898574}" srcOrd="4" destOrd="0" presId="urn:microsoft.com/office/officeart/2005/8/layout/hierarchy2"/>
    <dgm:cxn modelId="{25EECF0E-774A-A442-B7B8-79F7FFD16E6A}" type="presParOf" srcId="{1F31F6F8-3D0F-C044-B033-8DAD1C898574}" destId="{3AABA2B4-CFA7-034C-A4A9-335315053F24}" srcOrd="0" destOrd="0" presId="urn:microsoft.com/office/officeart/2005/8/layout/hierarchy2"/>
    <dgm:cxn modelId="{3E65969D-DD06-6E4B-8E9D-F28C12AD68E5}" type="presParOf" srcId="{8133550E-ED3E-FD4C-BD5D-2FC86E76F302}" destId="{3A6032C9-1F19-4C4C-A301-1DDE0B926177}" srcOrd="5" destOrd="0" presId="urn:microsoft.com/office/officeart/2005/8/layout/hierarchy2"/>
    <dgm:cxn modelId="{634CE362-216E-BD4F-8B1C-E60F9D4C6340}" type="presParOf" srcId="{3A6032C9-1F19-4C4C-A301-1DDE0B926177}" destId="{68160292-AABA-1F44-ABD9-AF12F139F07B}" srcOrd="0" destOrd="0" presId="urn:microsoft.com/office/officeart/2005/8/layout/hierarchy2"/>
    <dgm:cxn modelId="{213C246F-DC3B-404D-A941-CD104A38905B}" type="presParOf" srcId="{3A6032C9-1F19-4C4C-A301-1DDE0B926177}" destId="{8A21DCC8-9BBF-794B-A04C-D108E4100546}" srcOrd="1" destOrd="0" presId="urn:microsoft.com/office/officeart/2005/8/layout/hierarchy2"/>
    <dgm:cxn modelId="{3AFDFECF-B608-DE49-8AC7-3DBF9AD03CAE}" type="presParOf" srcId="{8A21DCC8-9BBF-794B-A04C-D108E4100546}" destId="{8AC05CF2-9484-CA4F-B7A9-FBC897C24638}" srcOrd="0" destOrd="0" presId="urn:microsoft.com/office/officeart/2005/8/layout/hierarchy2"/>
    <dgm:cxn modelId="{BB88B112-FB86-D849-B925-DF75309E2A14}" type="presParOf" srcId="{8AC05CF2-9484-CA4F-B7A9-FBC897C24638}" destId="{5F327D7A-F349-FB44-B18E-57D44EE0B172}" srcOrd="0" destOrd="0" presId="urn:microsoft.com/office/officeart/2005/8/layout/hierarchy2"/>
    <dgm:cxn modelId="{00EABECF-BCDE-624F-83D3-95B9CA600805}" type="presParOf" srcId="{8A21DCC8-9BBF-794B-A04C-D108E4100546}" destId="{E444EC51-CE92-2E49-8827-4F834BFB1C8D}" srcOrd="1" destOrd="0" presId="urn:microsoft.com/office/officeart/2005/8/layout/hierarchy2"/>
    <dgm:cxn modelId="{8D5CAF69-CAA5-0D4D-AA55-5CCF7B7B9559}" type="presParOf" srcId="{E444EC51-CE92-2E49-8827-4F834BFB1C8D}" destId="{BF93FCCE-51C6-2B47-8F16-11A7D56421C3}" srcOrd="0" destOrd="0" presId="urn:microsoft.com/office/officeart/2005/8/layout/hierarchy2"/>
    <dgm:cxn modelId="{3D784FC7-F23D-8846-B733-53853D9809CC}" type="presParOf" srcId="{E444EC51-CE92-2E49-8827-4F834BFB1C8D}" destId="{7E90FC34-258D-5B43-91B7-FE395363E92C}" srcOrd="1" destOrd="0" presId="urn:microsoft.com/office/officeart/2005/8/layout/hierarchy2"/>
    <dgm:cxn modelId="{EEE5F6E5-2B57-9F48-B1A8-714F37DF4EA2}" type="presParOf" srcId="{8A21DCC8-9BBF-794B-A04C-D108E4100546}" destId="{D330814F-C15D-6B46-8C54-A7990FF81A6E}" srcOrd="2" destOrd="0" presId="urn:microsoft.com/office/officeart/2005/8/layout/hierarchy2"/>
    <dgm:cxn modelId="{B6206C75-F954-8E40-86CB-06DEE6AC5274}" type="presParOf" srcId="{D330814F-C15D-6B46-8C54-A7990FF81A6E}" destId="{86DB7336-42F2-2D40-AB82-5C10BCE72CD6}" srcOrd="0" destOrd="0" presId="urn:microsoft.com/office/officeart/2005/8/layout/hierarchy2"/>
    <dgm:cxn modelId="{A71084DE-68A0-D943-B9E5-2A9D45BB9579}" type="presParOf" srcId="{8A21DCC8-9BBF-794B-A04C-D108E4100546}" destId="{FD7B2F2A-4948-B946-8CC7-E3419BED10DE}" srcOrd="3" destOrd="0" presId="urn:microsoft.com/office/officeart/2005/8/layout/hierarchy2"/>
    <dgm:cxn modelId="{F3D9AECD-D78D-4C4B-B896-A2F4F2AF818B}" type="presParOf" srcId="{FD7B2F2A-4948-B946-8CC7-E3419BED10DE}" destId="{2FC55485-7A5F-2A4E-A06D-82C794F4D8A3}" srcOrd="0" destOrd="0" presId="urn:microsoft.com/office/officeart/2005/8/layout/hierarchy2"/>
    <dgm:cxn modelId="{C0FF9C77-D753-7F47-93C7-90D8CA81784D}" type="presParOf" srcId="{FD7B2F2A-4948-B946-8CC7-E3419BED10DE}" destId="{7EF4449A-5A5F-AA4E-9ECC-25D8CB1998D3}" srcOrd="1" destOrd="0" presId="urn:microsoft.com/office/officeart/2005/8/layout/hierarchy2"/>
    <dgm:cxn modelId="{5A0F87FC-7995-6B40-8AD5-5A6BCECE51DF}" type="presParOf" srcId="{8133550E-ED3E-FD4C-BD5D-2FC86E76F302}" destId="{38108B0D-BFAD-B142-A141-A981A7032A04}" srcOrd="6" destOrd="0" presId="urn:microsoft.com/office/officeart/2005/8/layout/hierarchy2"/>
    <dgm:cxn modelId="{F11F00C7-EBD8-E941-9C64-E689570652DC}" type="presParOf" srcId="{38108B0D-BFAD-B142-A141-A981A7032A04}" destId="{C9016D19-9CF9-C74C-AB21-CFD112F7EA9C}" srcOrd="0" destOrd="0" presId="urn:microsoft.com/office/officeart/2005/8/layout/hierarchy2"/>
    <dgm:cxn modelId="{36EED801-4990-4042-8DB1-9FB959B35F5F}" type="presParOf" srcId="{8133550E-ED3E-FD4C-BD5D-2FC86E76F302}" destId="{ADF485D4-12E8-5E44-AA48-047B4EBB8238}" srcOrd="7" destOrd="0" presId="urn:microsoft.com/office/officeart/2005/8/layout/hierarchy2"/>
    <dgm:cxn modelId="{5E3D3074-3DC2-3F49-AFDE-F8524E2A4F8C}" type="presParOf" srcId="{ADF485D4-12E8-5E44-AA48-047B4EBB8238}" destId="{84CB0064-C675-1E4C-96D7-0CD89B6E6B8D}" srcOrd="0" destOrd="0" presId="urn:microsoft.com/office/officeart/2005/8/layout/hierarchy2"/>
    <dgm:cxn modelId="{B7D8A279-28C5-A642-9B7C-89DCF092AF93}" type="presParOf" srcId="{ADF485D4-12E8-5E44-AA48-047B4EBB8238}" destId="{503DED6A-C494-C84A-9A33-8B8E32C7BE36}" srcOrd="1" destOrd="0" presId="urn:microsoft.com/office/officeart/2005/8/layout/hierarchy2"/>
    <dgm:cxn modelId="{45F2FBE2-E40F-3D4F-BEF8-EECA3688A516}" type="presParOf" srcId="{503DED6A-C494-C84A-9A33-8B8E32C7BE36}" destId="{5DD1E90D-2E61-D244-9E29-3EC112DF94A6}" srcOrd="0" destOrd="0" presId="urn:microsoft.com/office/officeart/2005/8/layout/hierarchy2"/>
    <dgm:cxn modelId="{B5F77FCF-A466-3A4A-8B25-520418DE125F}" type="presParOf" srcId="{5DD1E90D-2E61-D244-9E29-3EC112DF94A6}" destId="{5A166671-C636-F347-A6AA-919F17382254}" srcOrd="0" destOrd="0" presId="urn:microsoft.com/office/officeart/2005/8/layout/hierarchy2"/>
    <dgm:cxn modelId="{B234FB53-7FE9-7F41-A3F8-212CE86BA598}" type="presParOf" srcId="{503DED6A-C494-C84A-9A33-8B8E32C7BE36}" destId="{B6FF0411-CB00-3F4F-9166-F435BA803097}" srcOrd="1" destOrd="0" presId="urn:microsoft.com/office/officeart/2005/8/layout/hierarchy2"/>
    <dgm:cxn modelId="{6627711D-B87C-6F47-BA61-25034B700624}" type="presParOf" srcId="{B6FF0411-CB00-3F4F-9166-F435BA803097}" destId="{BDD0FD51-04AC-1846-9BCB-AD6EC2A0BF85}" srcOrd="0" destOrd="0" presId="urn:microsoft.com/office/officeart/2005/8/layout/hierarchy2"/>
    <dgm:cxn modelId="{CBF22AA4-20D1-DA47-9DCE-356971582F09}" type="presParOf" srcId="{B6FF0411-CB00-3F4F-9166-F435BA803097}" destId="{143CD7F7-D730-0945-A992-6A073636B927}" srcOrd="1" destOrd="0" presId="urn:microsoft.com/office/officeart/2005/8/layout/hierarchy2"/>
    <dgm:cxn modelId="{D5D1A87D-768A-3943-8CD1-80E0A4C07281}" type="presParOf" srcId="{503DED6A-C494-C84A-9A33-8B8E32C7BE36}" destId="{1DB1556E-B127-404D-90F3-94571155EDBD}" srcOrd="2" destOrd="0" presId="urn:microsoft.com/office/officeart/2005/8/layout/hierarchy2"/>
    <dgm:cxn modelId="{A64F27F9-8EF6-FA4E-A76A-F2E28F708A5A}" type="presParOf" srcId="{1DB1556E-B127-404D-90F3-94571155EDBD}" destId="{AC36EDC0-295C-4041-B17C-B8A16E9D863A}" srcOrd="0" destOrd="0" presId="urn:microsoft.com/office/officeart/2005/8/layout/hierarchy2"/>
    <dgm:cxn modelId="{242B706A-C470-4148-ADE0-35B0B91AB3E8}" type="presParOf" srcId="{503DED6A-C494-C84A-9A33-8B8E32C7BE36}" destId="{F86539C7-D4FB-5A4D-BE8C-9F7CF4549F21}" srcOrd="3" destOrd="0" presId="urn:microsoft.com/office/officeart/2005/8/layout/hierarchy2"/>
    <dgm:cxn modelId="{44778F0C-2683-7541-B65D-1C0C34411FB7}" type="presParOf" srcId="{F86539C7-D4FB-5A4D-BE8C-9F7CF4549F21}" destId="{5E00C061-549F-2F4C-A692-E3E8BCA8D3BC}" srcOrd="0" destOrd="0" presId="urn:microsoft.com/office/officeart/2005/8/layout/hierarchy2"/>
    <dgm:cxn modelId="{EC398537-C3F4-1347-8632-624B0ACEE9E0}" type="presParOf" srcId="{F86539C7-D4FB-5A4D-BE8C-9F7CF4549F21}" destId="{51C55AC3-197A-3549-B5AA-44D7B8D6DDB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A0C2B-2BB7-BF43-B5CC-6CFC293E04AF}">
      <dsp:nvSpPr>
        <dsp:cNvPr id="0" name=""/>
        <dsp:cNvSpPr/>
      </dsp:nvSpPr>
      <dsp:spPr>
        <a:xfrm rot="16200000">
          <a:off x="649221" y="-649221"/>
          <a:ext cx="2645838" cy="3944282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 smtClean="0"/>
            <a:t>書面語</a:t>
          </a:r>
          <a:endParaRPr lang="zh-TW" altLang="en-US" sz="4700" kern="1200" dirty="0"/>
        </a:p>
      </dsp:txBody>
      <dsp:txXfrm rot="5400000">
        <a:off x="-1" y="1"/>
        <a:ext cx="3944282" cy="1984378"/>
      </dsp:txXfrm>
    </dsp:sp>
    <dsp:sp modelId="{43B22999-05D6-1E49-AA19-BB75375765BE}">
      <dsp:nvSpPr>
        <dsp:cNvPr id="0" name=""/>
        <dsp:cNvSpPr/>
      </dsp:nvSpPr>
      <dsp:spPr>
        <a:xfrm>
          <a:off x="3944282" y="0"/>
          <a:ext cx="3944282" cy="2645838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 smtClean="0"/>
            <a:t>口語</a:t>
          </a:r>
          <a:endParaRPr lang="zh-TW" altLang="en-US" sz="4700" kern="1200" dirty="0"/>
        </a:p>
      </dsp:txBody>
      <dsp:txXfrm>
        <a:off x="3944282" y="0"/>
        <a:ext cx="3944282" cy="1984378"/>
      </dsp:txXfrm>
    </dsp:sp>
    <dsp:sp modelId="{9CDA5645-3D2A-274B-92FC-0AD354EDC567}">
      <dsp:nvSpPr>
        <dsp:cNvPr id="0" name=""/>
        <dsp:cNvSpPr/>
      </dsp:nvSpPr>
      <dsp:spPr>
        <a:xfrm rot="10800000">
          <a:off x="0" y="2645838"/>
          <a:ext cx="3944282" cy="2645838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 smtClean="0"/>
            <a:t>   學習者</a:t>
          </a:r>
          <a:br>
            <a:rPr lang="zh-TW" altLang="en-US" sz="4700" kern="1200" dirty="0" smtClean="0"/>
          </a:br>
          <a:r>
            <a:rPr lang="zh-TW" altLang="en-US" sz="4700" kern="1200" dirty="0" smtClean="0"/>
            <a:t>（中介語）</a:t>
          </a:r>
          <a:endParaRPr lang="zh-TW" altLang="en-US" sz="4700" kern="1200" dirty="0"/>
        </a:p>
      </dsp:txBody>
      <dsp:txXfrm rot="10800000">
        <a:off x="0" y="3307298"/>
        <a:ext cx="3944282" cy="1984378"/>
      </dsp:txXfrm>
    </dsp:sp>
    <dsp:sp modelId="{C619ECC9-800B-C146-AF26-4092773C5E18}">
      <dsp:nvSpPr>
        <dsp:cNvPr id="0" name=""/>
        <dsp:cNvSpPr/>
      </dsp:nvSpPr>
      <dsp:spPr>
        <a:xfrm rot="5400000">
          <a:off x="4593503" y="1996616"/>
          <a:ext cx="2645838" cy="3944282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 smtClean="0"/>
            <a:t>    雙語</a:t>
          </a:r>
          <a:br>
            <a:rPr lang="zh-TW" altLang="en-US" sz="4700" kern="1200" dirty="0" smtClean="0"/>
          </a:br>
          <a:r>
            <a:rPr lang="zh-TW" altLang="en-US" sz="4700" kern="1200" dirty="0" smtClean="0"/>
            <a:t>（多語）</a:t>
          </a:r>
          <a:endParaRPr lang="zh-TW" altLang="en-US" sz="4700" kern="1200" dirty="0"/>
        </a:p>
      </dsp:txBody>
      <dsp:txXfrm rot="-5400000">
        <a:off x="3944281" y="3307298"/>
        <a:ext cx="3944282" cy="1984378"/>
      </dsp:txXfrm>
    </dsp:sp>
    <dsp:sp modelId="{D2541C81-A50A-C94A-83E5-639BB77BE4FD}">
      <dsp:nvSpPr>
        <dsp:cNvPr id="0" name=""/>
        <dsp:cNvSpPr/>
      </dsp:nvSpPr>
      <dsp:spPr>
        <a:xfrm>
          <a:off x="2760997" y="1984378"/>
          <a:ext cx="2366569" cy="1322919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 smtClean="0"/>
            <a:t>語料庫</a:t>
          </a:r>
          <a:endParaRPr lang="zh-TW" altLang="en-US" sz="4700" kern="1200" dirty="0"/>
        </a:p>
      </dsp:txBody>
      <dsp:txXfrm>
        <a:off x="2825577" y="2048958"/>
        <a:ext cx="2237409" cy="11937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50814-2D0F-A74E-A285-391EB080CDCE}">
      <dsp:nvSpPr>
        <dsp:cNvPr id="0" name=""/>
        <dsp:cNvSpPr/>
      </dsp:nvSpPr>
      <dsp:spPr>
        <a:xfrm>
          <a:off x="1352" y="1580386"/>
          <a:ext cx="1792673" cy="179267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/>
            <a:t>語料庫</a:t>
          </a:r>
          <a:endParaRPr lang="zh-TW" altLang="en-US" sz="3100" kern="1200" dirty="0"/>
        </a:p>
      </dsp:txBody>
      <dsp:txXfrm>
        <a:off x="263883" y="1842917"/>
        <a:ext cx="1267611" cy="1267611"/>
      </dsp:txXfrm>
    </dsp:sp>
    <dsp:sp modelId="{BA8468B1-89AD-174A-8DB4-8C6BD8950723}">
      <dsp:nvSpPr>
        <dsp:cNvPr id="0" name=""/>
        <dsp:cNvSpPr/>
      </dsp:nvSpPr>
      <dsp:spPr>
        <a:xfrm>
          <a:off x="1939591" y="1956847"/>
          <a:ext cx="1039750" cy="1039750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700" kern="1200"/>
        </a:p>
      </dsp:txBody>
      <dsp:txXfrm>
        <a:off x="2077410" y="2354447"/>
        <a:ext cx="764112" cy="244550"/>
      </dsp:txXfrm>
    </dsp:sp>
    <dsp:sp modelId="{709E72C9-9583-8245-879F-58C0970AFE04}">
      <dsp:nvSpPr>
        <dsp:cNvPr id="0" name=""/>
        <dsp:cNvSpPr/>
      </dsp:nvSpPr>
      <dsp:spPr>
        <a:xfrm>
          <a:off x="3124906" y="1580386"/>
          <a:ext cx="1792673" cy="1792673"/>
        </a:xfrm>
        <a:prstGeom prst="ellipse">
          <a:avLst/>
        </a:prstGeom>
        <a:solidFill>
          <a:schemeClr val="accent3">
            <a:hueOff val="-808782"/>
            <a:satOff val="20694"/>
            <a:lumOff val="784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/>
            <a:t>搜尋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/>
            <a:t>引擎</a:t>
          </a:r>
          <a:endParaRPr lang="zh-TW" altLang="en-US" sz="3100" kern="1200" dirty="0"/>
        </a:p>
      </dsp:txBody>
      <dsp:txXfrm>
        <a:off x="3387437" y="1842917"/>
        <a:ext cx="1267611" cy="1267611"/>
      </dsp:txXfrm>
    </dsp:sp>
    <dsp:sp modelId="{04F7F3A1-B068-7047-A18F-992474A87719}">
      <dsp:nvSpPr>
        <dsp:cNvPr id="0" name=""/>
        <dsp:cNvSpPr/>
      </dsp:nvSpPr>
      <dsp:spPr>
        <a:xfrm>
          <a:off x="5063145" y="1956847"/>
          <a:ext cx="1039750" cy="1039750"/>
        </a:xfrm>
        <a:prstGeom prst="mathEqual">
          <a:avLst/>
        </a:prstGeom>
        <a:solidFill>
          <a:schemeClr val="accent3">
            <a:hueOff val="-1617565"/>
            <a:satOff val="41387"/>
            <a:lumOff val="1568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300" kern="1200"/>
        </a:p>
      </dsp:txBody>
      <dsp:txXfrm>
        <a:off x="5200964" y="2171036"/>
        <a:ext cx="764112" cy="611373"/>
      </dsp:txXfrm>
    </dsp:sp>
    <dsp:sp modelId="{F6C68A86-94E3-344F-844B-397F15C40E59}">
      <dsp:nvSpPr>
        <dsp:cNvPr id="0" name=""/>
        <dsp:cNvSpPr/>
      </dsp:nvSpPr>
      <dsp:spPr>
        <a:xfrm>
          <a:off x="6248461" y="1580386"/>
          <a:ext cx="1792673" cy="1792673"/>
        </a:xfrm>
        <a:prstGeom prst="ellipse">
          <a:avLst/>
        </a:prstGeom>
        <a:solidFill>
          <a:schemeClr val="accent3">
            <a:hueOff val="-1617565"/>
            <a:satOff val="41387"/>
            <a:lumOff val="1568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/>
            <a:t>語料庫技術</a:t>
          </a:r>
          <a:endParaRPr lang="zh-TW" altLang="en-US" sz="3100" kern="1200" dirty="0"/>
        </a:p>
      </dsp:txBody>
      <dsp:txXfrm>
        <a:off x="6510992" y="1842917"/>
        <a:ext cx="1267611" cy="12676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7CDFA-0944-3E44-AA30-93F37DB179EB}">
      <dsp:nvSpPr>
        <dsp:cNvPr id="0" name=""/>
        <dsp:cNvSpPr/>
      </dsp:nvSpPr>
      <dsp:spPr>
        <a:xfrm>
          <a:off x="2129091" y="1866740"/>
          <a:ext cx="1252891" cy="30175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語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料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庫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應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用</a:t>
          </a:r>
          <a:endParaRPr lang="zh-TW" altLang="en-US" sz="1600" kern="1200" dirty="0"/>
        </a:p>
      </dsp:txBody>
      <dsp:txXfrm>
        <a:off x="2165787" y="1903436"/>
        <a:ext cx="1179499" cy="2944172"/>
      </dsp:txXfrm>
    </dsp:sp>
    <dsp:sp modelId="{F0FB9CF4-59C1-214B-9A11-FE03C6E50D14}">
      <dsp:nvSpPr>
        <dsp:cNvPr id="0" name=""/>
        <dsp:cNvSpPr/>
      </dsp:nvSpPr>
      <dsp:spPr>
        <a:xfrm rot="16924900">
          <a:off x="2435372" y="2196030"/>
          <a:ext cx="239437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394375" y="8822"/>
              </a:lnTo>
            </a:path>
          </a:pathLst>
        </a:custGeom>
        <a:noFill/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kern="1200"/>
        </a:p>
      </dsp:txBody>
      <dsp:txXfrm>
        <a:off x="3572701" y="2144992"/>
        <a:ext cx="119718" cy="119718"/>
      </dsp:txXfrm>
    </dsp:sp>
    <dsp:sp modelId="{A9B82225-DCC8-D14F-BA15-D567BE60DEAD}">
      <dsp:nvSpPr>
        <dsp:cNvPr id="0" name=""/>
        <dsp:cNvSpPr/>
      </dsp:nvSpPr>
      <dsp:spPr>
        <a:xfrm>
          <a:off x="3883139" y="720958"/>
          <a:ext cx="1252891" cy="6264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語言現象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分析</a:t>
          </a:r>
          <a:endParaRPr lang="zh-TW" altLang="en-US" sz="1600" kern="1200" dirty="0"/>
        </a:p>
      </dsp:txBody>
      <dsp:txXfrm>
        <a:off x="3901487" y="739306"/>
        <a:ext cx="1216195" cy="589749"/>
      </dsp:txXfrm>
    </dsp:sp>
    <dsp:sp modelId="{AB0F6327-7540-D54D-8D23-E9725882307A}">
      <dsp:nvSpPr>
        <dsp:cNvPr id="0" name=""/>
        <dsp:cNvSpPr/>
      </dsp:nvSpPr>
      <dsp:spPr>
        <a:xfrm rot="18289469">
          <a:off x="4947817" y="665153"/>
          <a:ext cx="877583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877583" y="8822"/>
              </a:lnTo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5364669" y="652035"/>
        <a:ext cx="43879" cy="43879"/>
      </dsp:txXfrm>
    </dsp:sp>
    <dsp:sp modelId="{53B88875-1C34-5344-8353-552A9DD570CA}">
      <dsp:nvSpPr>
        <dsp:cNvPr id="0" name=""/>
        <dsp:cNvSpPr/>
      </dsp:nvSpPr>
      <dsp:spPr>
        <a:xfrm>
          <a:off x="5637187" y="546"/>
          <a:ext cx="1252891" cy="6264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年度常用語詞</a:t>
          </a:r>
          <a:endParaRPr lang="zh-TW" altLang="en-US" sz="1600" kern="1200" dirty="0"/>
        </a:p>
      </dsp:txBody>
      <dsp:txXfrm>
        <a:off x="5655535" y="18894"/>
        <a:ext cx="1216195" cy="589749"/>
      </dsp:txXfrm>
    </dsp:sp>
    <dsp:sp modelId="{57C1628E-1C00-2F46-913D-04DE31AADC7A}">
      <dsp:nvSpPr>
        <dsp:cNvPr id="0" name=""/>
        <dsp:cNvSpPr/>
      </dsp:nvSpPr>
      <dsp:spPr>
        <a:xfrm>
          <a:off x="5136030" y="1025359"/>
          <a:ext cx="501156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501156" y="8822"/>
              </a:lnTo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5374080" y="1021652"/>
        <a:ext cx="25057" cy="25057"/>
      </dsp:txXfrm>
    </dsp:sp>
    <dsp:sp modelId="{DF8BEF68-6646-1D49-8B18-0A1BED6A76D9}">
      <dsp:nvSpPr>
        <dsp:cNvPr id="0" name=""/>
        <dsp:cNvSpPr/>
      </dsp:nvSpPr>
      <dsp:spPr>
        <a:xfrm>
          <a:off x="5637187" y="720958"/>
          <a:ext cx="1252891" cy="6264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語言癌</a:t>
          </a:r>
          <a:endParaRPr lang="zh-TW" altLang="en-US" sz="1600" kern="1200" dirty="0"/>
        </a:p>
      </dsp:txBody>
      <dsp:txXfrm>
        <a:off x="5655535" y="739306"/>
        <a:ext cx="1216195" cy="589749"/>
      </dsp:txXfrm>
    </dsp:sp>
    <dsp:sp modelId="{80693EEF-A3DE-EF49-8F1A-846AB05D011D}">
      <dsp:nvSpPr>
        <dsp:cNvPr id="0" name=""/>
        <dsp:cNvSpPr/>
      </dsp:nvSpPr>
      <dsp:spPr>
        <a:xfrm rot="3310531">
          <a:off x="4947817" y="1385565"/>
          <a:ext cx="877583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877583" y="8822"/>
              </a:lnTo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5364669" y="1372448"/>
        <a:ext cx="43879" cy="43879"/>
      </dsp:txXfrm>
    </dsp:sp>
    <dsp:sp modelId="{C1DF3161-F485-1F4C-99B5-6E8F22D99CD9}">
      <dsp:nvSpPr>
        <dsp:cNvPr id="0" name=""/>
        <dsp:cNvSpPr/>
      </dsp:nvSpPr>
      <dsp:spPr>
        <a:xfrm>
          <a:off x="5637187" y="1441371"/>
          <a:ext cx="1252891" cy="6264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詞彙語法</a:t>
          </a:r>
          <a:endParaRPr lang="zh-TW" altLang="en-US" sz="1600" kern="1200" dirty="0"/>
        </a:p>
      </dsp:txBody>
      <dsp:txXfrm>
        <a:off x="5655535" y="1459719"/>
        <a:ext cx="1216195" cy="589749"/>
      </dsp:txXfrm>
    </dsp:sp>
    <dsp:sp modelId="{736DD728-DB4B-564A-A42A-54E1C4771DF9}">
      <dsp:nvSpPr>
        <dsp:cNvPr id="0" name=""/>
        <dsp:cNvSpPr/>
      </dsp:nvSpPr>
      <dsp:spPr>
        <a:xfrm rot="18770822">
          <a:off x="3264086" y="3096545"/>
          <a:ext cx="736947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736947" y="8822"/>
              </a:lnTo>
            </a:path>
          </a:pathLst>
        </a:custGeom>
        <a:noFill/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614137" y="3086944"/>
        <a:ext cx="36847" cy="36847"/>
      </dsp:txXfrm>
    </dsp:sp>
    <dsp:sp modelId="{B83BBEF2-7A7D-9845-B44D-8F7C07FC2E98}">
      <dsp:nvSpPr>
        <dsp:cNvPr id="0" name=""/>
        <dsp:cNvSpPr/>
      </dsp:nvSpPr>
      <dsp:spPr>
        <a:xfrm>
          <a:off x="3883139" y="2521990"/>
          <a:ext cx="1252891" cy="6264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辭典編纂</a:t>
          </a:r>
          <a:endParaRPr lang="zh-TW" altLang="en-US" sz="1600" kern="1200" dirty="0"/>
        </a:p>
      </dsp:txBody>
      <dsp:txXfrm>
        <a:off x="3901487" y="2540338"/>
        <a:ext cx="1216195" cy="589749"/>
      </dsp:txXfrm>
    </dsp:sp>
    <dsp:sp modelId="{6AE71A2F-5EAB-E44B-B362-7C56C51D2323}">
      <dsp:nvSpPr>
        <dsp:cNvPr id="0" name=""/>
        <dsp:cNvSpPr/>
      </dsp:nvSpPr>
      <dsp:spPr>
        <a:xfrm rot="19457599">
          <a:off x="5078020" y="2646288"/>
          <a:ext cx="617176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617176" y="8822"/>
              </a:lnTo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5371179" y="2639680"/>
        <a:ext cx="30858" cy="30858"/>
      </dsp:txXfrm>
    </dsp:sp>
    <dsp:sp modelId="{4AB19A1C-7228-D544-ABE7-6360BB32F03B}">
      <dsp:nvSpPr>
        <dsp:cNvPr id="0" name=""/>
        <dsp:cNvSpPr/>
      </dsp:nvSpPr>
      <dsp:spPr>
        <a:xfrm>
          <a:off x="5637187" y="2161783"/>
          <a:ext cx="1252891" cy="6264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新詞或舊詞新義之分析</a:t>
          </a:r>
          <a:endParaRPr lang="zh-TW" altLang="en-US" sz="1600" kern="1200" dirty="0"/>
        </a:p>
      </dsp:txBody>
      <dsp:txXfrm>
        <a:off x="5655535" y="2180131"/>
        <a:ext cx="1216195" cy="589749"/>
      </dsp:txXfrm>
    </dsp:sp>
    <dsp:sp modelId="{01C93AAF-FFB3-9140-B4C0-602D16D17673}">
      <dsp:nvSpPr>
        <dsp:cNvPr id="0" name=""/>
        <dsp:cNvSpPr/>
      </dsp:nvSpPr>
      <dsp:spPr>
        <a:xfrm rot="2142401">
          <a:off x="5078020" y="3006494"/>
          <a:ext cx="617176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617176" y="8822"/>
              </a:lnTo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5371179" y="2999886"/>
        <a:ext cx="30858" cy="30858"/>
      </dsp:txXfrm>
    </dsp:sp>
    <dsp:sp modelId="{AB180942-5676-0048-A10D-55B20F85729E}">
      <dsp:nvSpPr>
        <dsp:cNvPr id="0" name=""/>
        <dsp:cNvSpPr/>
      </dsp:nvSpPr>
      <dsp:spPr>
        <a:xfrm>
          <a:off x="5637187" y="2882196"/>
          <a:ext cx="1252891" cy="6264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例句挑選</a:t>
          </a:r>
          <a:endParaRPr lang="zh-TW" altLang="en-US" sz="1600" kern="1200" dirty="0"/>
        </a:p>
      </dsp:txBody>
      <dsp:txXfrm>
        <a:off x="5655535" y="2900544"/>
        <a:ext cx="1216195" cy="589749"/>
      </dsp:txXfrm>
    </dsp:sp>
    <dsp:sp modelId="{1F31F6F8-3D0F-C044-B033-8DAD1C898574}">
      <dsp:nvSpPr>
        <dsp:cNvPr id="0" name=""/>
        <dsp:cNvSpPr/>
      </dsp:nvSpPr>
      <dsp:spPr>
        <a:xfrm rot="3654187">
          <a:off x="3117272" y="3816958"/>
          <a:ext cx="103057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030575" y="8822"/>
              </a:lnTo>
            </a:path>
          </a:pathLst>
        </a:custGeom>
        <a:noFill/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606796" y="3800016"/>
        <a:ext cx="51528" cy="51528"/>
      </dsp:txXfrm>
    </dsp:sp>
    <dsp:sp modelId="{68160292-AABA-1F44-ABD9-AF12F139F07B}">
      <dsp:nvSpPr>
        <dsp:cNvPr id="0" name=""/>
        <dsp:cNvSpPr/>
      </dsp:nvSpPr>
      <dsp:spPr>
        <a:xfrm>
          <a:off x="3883139" y="3962815"/>
          <a:ext cx="1252891" cy="6264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翻譯輔助</a:t>
          </a:r>
          <a:endParaRPr lang="zh-TW" altLang="en-US" sz="1600" kern="1200" dirty="0"/>
        </a:p>
      </dsp:txBody>
      <dsp:txXfrm>
        <a:off x="3901487" y="3981163"/>
        <a:ext cx="1216195" cy="589749"/>
      </dsp:txXfrm>
    </dsp:sp>
    <dsp:sp modelId="{8AC05CF2-9484-CA4F-B7A9-FBC897C24638}">
      <dsp:nvSpPr>
        <dsp:cNvPr id="0" name=""/>
        <dsp:cNvSpPr/>
      </dsp:nvSpPr>
      <dsp:spPr>
        <a:xfrm rot="19457599">
          <a:off x="5078020" y="4087113"/>
          <a:ext cx="617176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617176" y="8822"/>
              </a:lnTo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5371179" y="4080505"/>
        <a:ext cx="30858" cy="30858"/>
      </dsp:txXfrm>
    </dsp:sp>
    <dsp:sp modelId="{BF93FCCE-51C6-2B47-8F16-11A7D56421C3}">
      <dsp:nvSpPr>
        <dsp:cNvPr id="0" name=""/>
        <dsp:cNvSpPr/>
      </dsp:nvSpPr>
      <dsp:spPr>
        <a:xfrm>
          <a:off x="5637187" y="3602609"/>
          <a:ext cx="1252891" cy="6264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自動翻譯系統建置</a:t>
          </a:r>
          <a:endParaRPr lang="zh-TW" altLang="en-US" sz="1600" kern="1200" dirty="0"/>
        </a:p>
      </dsp:txBody>
      <dsp:txXfrm>
        <a:off x="5655535" y="3620957"/>
        <a:ext cx="1216195" cy="589749"/>
      </dsp:txXfrm>
    </dsp:sp>
    <dsp:sp modelId="{D330814F-C15D-6B46-8C54-A7990FF81A6E}">
      <dsp:nvSpPr>
        <dsp:cNvPr id="0" name=""/>
        <dsp:cNvSpPr/>
      </dsp:nvSpPr>
      <dsp:spPr>
        <a:xfrm rot="2142401">
          <a:off x="5078020" y="4447319"/>
          <a:ext cx="617176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617176" y="8822"/>
              </a:lnTo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5371179" y="4440712"/>
        <a:ext cx="30858" cy="30858"/>
      </dsp:txXfrm>
    </dsp:sp>
    <dsp:sp modelId="{2FC55485-7A5F-2A4E-A06D-82C794F4D8A3}">
      <dsp:nvSpPr>
        <dsp:cNvPr id="0" name=""/>
        <dsp:cNvSpPr/>
      </dsp:nvSpPr>
      <dsp:spPr>
        <a:xfrm>
          <a:off x="5637187" y="4323021"/>
          <a:ext cx="1252891" cy="6264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翻譯記憶庫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擴充</a:t>
          </a:r>
          <a:endParaRPr lang="zh-TW" altLang="en-US" sz="1600" kern="1200" dirty="0"/>
        </a:p>
      </dsp:txBody>
      <dsp:txXfrm>
        <a:off x="5655535" y="4341369"/>
        <a:ext cx="1216195" cy="589749"/>
      </dsp:txXfrm>
    </dsp:sp>
    <dsp:sp modelId="{38108B0D-BFAD-B142-A141-A981A7032A04}">
      <dsp:nvSpPr>
        <dsp:cNvPr id="0" name=""/>
        <dsp:cNvSpPr/>
      </dsp:nvSpPr>
      <dsp:spPr>
        <a:xfrm rot="4675100">
          <a:off x="2435372" y="4537371"/>
          <a:ext cx="239437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394375" y="8822"/>
              </a:lnTo>
            </a:path>
          </a:pathLst>
        </a:custGeom>
        <a:noFill/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kern="1200"/>
        </a:p>
      </dsp:txBody>
      <dsp:txXfrm>
        <a:off x="3572701" y="4486333"/>
        <a:ext cx="119718" cy="119718"/>
      </dsp:txXfrm>
    </dsp:sp>
    <dsp:sp modelId="{84CB0064-C675-1E4C-96D7-0CD89B6E6B8D}">
      <dsp:nvSpPr>
        <dsp:cNvPr id="0" name=""/>
        <dsp:cNvSpPr/>
      </dsp:nvSpPr>
      <dsp:spPr>
        <a:xfrm>
          <a:off x="3883139" y="5403640"/>
          <a:ext cx="1252891" cy="6264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教學學習應用</a:t>
          </a:r>
          <a:endParaRPr lang="zh-TW" altLang="en-US" sz="1600" kern="1200" dirty="0"/>
        </a:p>
      </dsp:txBody>
      <dsp:txXfrm>
        <a:off x="3901487" y="5421988"/>
        <a:ext cx="1216195" cy="589749"/>
      </dsp:txXfrm>
    </dsp:sp>
    <dsp:sp modelId="{5DD1E90D-2E61-D244-9E29-3EC112DF94A6}">
      <dsp:nvSpPr>
        <dsp:cNvPr id="0" name=""/>
        <dsp:cNvSpPr/>
      </dsp:nvSpPr>
      <dsp:spPr>
        <a:xfrm rot="19457599">
          <a:off x="5078020" y="5527938"/>
          <a:ext cx="617176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617176" y="8822"/>
              </a:lnTo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5371179" y="5521331"/>
        <a:ext cx="30858" cy="30858"/>
      </dsp:txXfrm>
    </dsp:sp>
    <dsp:sp modelId="{BDD0FD51-04AC-1846-9BCB-AD6EC2A0BF85}">
      <dsp:nvSpPr>
        <dsp:cNvPr id="0" name=""/>
        <dsp:cNvSpPr/>
      </dsp:nvSpPr>
      <dsp:spPr>
        <a:xfrm>
          <a:off x="5637187" y="5043434"/>
          <a:ext cx="1252891" cy="6264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詞彙、搭配詞檢索系統</a:t>
          </a:r>
          <a:endParaRPr lang="zh-TW" altLang="en-US" sz="1600" kern="1200" dirty="0"/>
        </a:p>
      </dsp:txBody>
      <dsp:txXfrm>
        <a:off x="5655535" y="5061782"/>
        <a:ext cx="1216195" cy="589749"/>
      </dsp:txXfrm>
    </dsp:sp>
    <dsp:sp modelId="{1DB1556E-B127-404D-90F3-94571155EDBD}">
      <dsp:nvSpPr>
        <dsp:cNvPr id="0" name=""/>
        <dsp:cNvSpPr/>
      </dsp:nvSpPr>
      <dsp:spPr>
        <a:xfrm rot="2142401">
          <a:off x="5078020" y="5888144"/>
          <a:ext cx="617176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617176" y="8822"/>
              </a:lnTo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5371179" y="5881537"/>
        <a:ext cx="30858" cy="30858"/>
      </dsp:txXfrm>
    </dsp:sp>
    <dsp:sp modelId="{5E00C061-549F-2F4C-A692-E3E8BCA8D3BC}">
      <dsp:nvSpPr>
        <dsp:cNvPr id="0" name=""/>
        <dsp:cNvSpPr/>
      </dsp:nvSpPr>
      <dsp:spPr>
        <a:xfrm>
          <a:off x="5637187" y="5763847"/>
          <a:ext cx="1252891" cy="6264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教材編修</a:t>
          </a:r>
          <a:endParaRPr lang="zh-TW" altLang="en-US" sz="1600" kern="1200" dirty="0"/>
        </a:p>
      </dsp:txBody>
      <dsp:txXfrm>
        <a:off x="5655535" y="5782195"/>
        <a:ext cx="1216195" cy="589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E969D-9937-BA43-9CB4-18538EC9D51B}" type="datetimeFigureOut">
              <a:rPr kumimoji="1" lang="zh-TW" altLang="en-US" smtClean="0"/>
              <a:t>19/4/26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DF063-3B11-684C-9D03-DDA68F8A57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81321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4659D-AA59-6842-B6C1-7CEC23A72FE7}" type="datetimeFigureOut">
              <a:rPr kumimoji="1" lang="zh-TW" altLang="en-US" smtClean="0"/>
              <a:t>19/4/26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12F96-3FBE-3940-920E-90E3773DFF5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14092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47800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學術論文抄襲嫌疑字數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6118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我買了一個新形的書貴，價格櫃到一個不要不要的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26537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學術論文抄襲嫌疑字數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38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6118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學術論文抄襲嫌疑字數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39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6118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學術論文抄襲嫌疑字數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42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6118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學術論文抄襲嫌疑字數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49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6118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50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16877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學術論文抄襲嫌疑字數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52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6118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學術論文抄襲嫌疑字數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58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6118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學術論文抄襲嫌疑字數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6118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6118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6118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6118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mtClean="0"/>
              <a:t>詞性參附件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97107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VH</a:t>
            </a:r>
            <a:r>
              <a:rPr kumimoji="1" lang="en-US" altLang="zh-TW" baseline="0" dirty="0" smtClean="0"/>
              <a:t>: </a:t>
            </a:r>
            <a:r>
              <a:rPr kumimoji="1" lang="zh-TW" altLang="en-US" dirty="0" smtClean="0"/>
              <a:t>狀態不及物動詞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75A44-0443-954D-8820-85C09A5A1CAB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46559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高瞻遠</a:t>
            </a:r>
            <a:r>
              <a:rPr kumimoji="1" lang="en-US" altLang="zh-TW" dirty="0" smtClean="0"/>
              <a:t>『</a:t>
            </a:r>
            <a:r>
              <a:rPr kumimoji="1" lang="zh-TW" altLang="en-US" dirty="0" smtClean="0"/>
              <a:t>矚</a:t>
            </a:r>
            <a:r>
              <a:rPr kumimoji="1" lang="en-US" altLang="zh-TW" dirty="0" smtClean="0"/>
              <a:t>』</a:t>
            </a:r>
          </a:p>
          <a:p>
            <a:r>
              <a:rPr kumimoji="1" lang="zh-TW" altLang="en-US" dirty="0" smtClean="0"/>
              <a:t>推</a:t>
            </a:r>
            <a:r>
              <a:rPr kumimoji="1" lang="en-US" altLang="zh-TW" dirty="0" smtClean="0"/>
              <a:t>『</a:t>
            </a:r>
            <a:r>
              <a:rPr kumimoji="1" lang="zh-TW" altLang="en-US" dirty="0" smtClean="0"/>
              <a:t>卸</a:t>
            </a:r>
            <a:r>
              <a:rPr kumimoji="1" lang="en-US" altLang="zh-TW" dirty="0" smtClean="0"/>
              <a:t>』</a:t>
            </a:r>
            <a:r>
              <a:rPr kumimoji="1" lang="zh-TW" altLang="en-US" dirty="0" smtClean="0"/>
              <a:t>責任</a:t>
            </a:r>
            <a:endParaRPr kumimoji="1" lang="en-US" altLang="zh-TW" dirty="0" smtClean="0"/>
          </a:p>
          <a:p>
            <a:r>
              <a:rPr kumimoji="1" lang="zh-TW" altLang="en-US" dirty="0" smtClean="0"/>
              <a:t>半途而</a:t>
            </a:r>
            <a:r>
              <a:rPr kumimoji="1" lang="en-US" altLang="zh-TW" dirty="0" smtClean="0"/>
              <a:t>『</a:t>
            </a:r>
            <a:r>
              <a:rPr kumimoji="1" lang="zh-TW" altLang="en-US" dirty="0" smtClean="0"/>
              <a:t>廢</a:t>
            </a:r>
            <a:r>
              <a:rPr kumimoji="1" lang="en-US" altLang="zh-TW" dirty="0" smtClean="0"/>
              <a:t>』</a:t>
            </a:r>
          </a:p>
          <a:p>
            <a:r>
              <a:rPr kumimoji="1" lang="zh-TW" altLang="en-US" dirty="0" smtClean="0"/>
              <a:t>精</a:t>
            </a:r>
            <a:r>
              <a:rPr kumimoji="1" lang="en-US" altLang="zh-TW" dirty="0" smtClean="0"/>
              <a:t>『</a:t>
            </a:r>
            <a:r>
              <a:rPr kumimoji="1" lang="zh-TW" altLang="en-US" dirty="0" smtClean="0"/>
              <a:t>湛</a:t>
            </a:r>
            <a:r>
              <a:rPr kumimoji="1" lang="en-US" altLang="zh-TW" dirty="0" smtClean="0"/>
              <a:t>』</a:t>
            </a:r>
            <a:r>
              <a:rPr kumimoji="1" lang="zh-TW" altLang="en-US" dirty="0" smtClean="0"/>
              <a:t>的演出</a:t>
            </a:r>
            <a:endParaRPr kumimoji="1" lang="en-US" altLang="zh-TW" dirty="0" smtClean="0"/>
          </a:p>
          <a:p>
            <a:r>
              <a:rPr kumimoji="1" lang="zh-TW" altLang="en-US" dirty="0" smtClean="0"/>
              <a:t>發</a:t>
            </a:r>
            <a:r>
              <a:rPr kumimoji="1" lang="en-US" altLang="zh-TW" dirty="0" smtClean="0"/>
              <a:t>『</a:t>
            </a:r>
            <a:r>
              <a:rPr kumimoji="1" lang="zh-TW" altLang="en-US" dirty="0" smtClean="0"/>
              <a:t>憤</a:t>
            </a:r>
            <a:r>
              <a:rPr kumimoji="1" lang="en-US" altLang="zh-TW" dirty="0" smtClean="0"/>
              <a:t>』</a:t>
            </a:r>
            <a:r>
              <a:rPr kumimoji="1" lang="zh-TW" altLang="en-US" dirty="0" smtClean="0"/>
              <a:t>練舞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75A44-0443-954D-8820-85C09A5A1CAB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84352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82FC5-25BA-4188-9AA6-6B1B663157B0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子標題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按一下以編輯母片子標題樣式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19/4/26</a:t>
            </a:fld>
            <a:endParaRPr 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19/4/26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19/4/26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矩形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19/4/26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19/4/26</a:t>
            </a:fld>
            <a:endParaRPr 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19/4/26</a:t>
            </a:fld>
            <a:endParaRPr 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19/4/26</a:t>
            </a:fld>
            <a:endParaRPr 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19/4/26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19/4/26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19/4/26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19/4/26</a:t>
            </a:fld>
            <a:endParaRPr 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800" dirty="0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kumimoji="0"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將圖片拖曳至版面配置區或按一下圖示以新增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19/4/26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cd.justinjc.com/1m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.tw/files/site_content/M0001/biansz/c9.htm" TargetMode="Externa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kumimoji="1" lang="zh-TW" altLang="en-US" dirty="0" smtClean="0"/>
              <a:t>語料庫簡介及其應用</a:t>
            </a:r>
            <a:endParaRPr kumimoji="1" lang="zh-TW" altLang="en-US" dirty="0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 smtClean="0"/>
              <a:t>語文教育及編譯研究中心</a:t>
            </a:r>
            <a:r>
              <a:rPr kumimoji="1" lang="en-US" altLang="zh-TW" dirty="0" smtClean="0"/>
              <a:t>  </a:t>
            </a:r>
            <a:r>
              <a:rPr kumimoji="1" lang="zh-TW" altLang="en-US" dirty="0" smtClean="0"/>
              <a:t>吳鑑城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407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_17__TED_中英雙語字幕__生命無限_-_YouTub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70" y="133696"/>
            <a:ext cx="7238641" cy="611988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33840" y="6396335"/>
            <a:ext cx="6569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畫面擷取自：</a:t>
            </a:r>
            <a:r>
              <a:rPr lang="en-US" altLang="zh-TW" dirty="0" smtClean="0"/>
              <a:t>https</a:t>
            </a:r>
            <a:r>
              <a:rPr lang="en-US" altLang="zh-TW" dirty="0"/>
              <a:t>://</a:t>
            </a:r>
            <a:r>
              <a:rPr lang="en-US" altLang="zh-TW" dirty="0" err="1"/>
              <a:t>www.youtube.com</a:t>
            </a:r>
            <a:r>
              <a:rPr lang="en-US" altLang="zh-TW" dirty="0"/>
              <a:t>/</a:t>
            </a:r>
            <a:r>
              <a:rPr lang="en-US" altLang="zh-TW" dirty="0" err="1"/>
              <a:t>watch?v</a:t>
            </a:r>
            <a:r>
              <a:rPr lang="en-US" altLang="zh-TW" dirty="0"/>
              <a:t>=</a:t>
            </a:r>
            <a:r>
              <a:rPr lang="en-US" altLang="zh-TW" dirty="0" err="1"/>
              <a:t>MPzrD-DLIgo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601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垂直捲動 2"/>
          <p:cNvSpPr/>
          <p:nvPr/>
        </p:nvSpPr>
        <p:spPr>
          <a:xfrm>
            <a:off x="685069" y="116981"/>
            <a:ext cx="6867399" cy="6517501"/>
          </a:xfrm>
          <a:prstGeom prst="vertic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zh-TW" altLang="en-US" sz="3200" dirty="0">
                <a:solidFill>
                  <a:schemeClr val="tx1"/>
                </a:solidFill>
                <a:latin typeface="BiauKai"/>
                <a:ea typeface="BiauKai"/>
                <a:cs typeface="BiauKai"/>
              </a:rPr>
              <a:t>若我們所知，亞洲在</a:t>
            </a:r>
            <a:r>
              <a:rPr kumimoji="1" lang="zh-TW" altLang="en-US" sz="3200" dirty="0" smtClean="0">
                <a:solidFill>
                  <a:schemeClr val="tx1"/>
                </a:solidFill>
                <a:latin typeface="BiauKai"/>
                <a:ea typeface="BiauKai"/>
                <a:cs typeface="BiauKai"/>
              </a:rPr>
              <a:t>世界上就有豐富多彩文化與歷吏而</a:t>
            </a:r>
            <a:r>
              <a:rPr kumimoji="1" lang="zh-TW" altLang="en-US" sz="3200" dirty="0">
                <a:solidFill>
                  <a:schemeClr val="tx1"/>
                </a:solidFill>
                <a:latin typeface="BiauKai"/>
                <a:ea typeface="BiauKai"/>
                <a:cs typeface="BiauKai"/>
              </a:rPr>
              <a:t>且有明，也有很多人欣賞。</a:t>
            </a:r>
            <a:r>
              <a:rPr kumimoji="1" lang="zh-TW" altLang="en-US" sz="3200" dirty="0" smtClean="0">
                <a:solidFill>
                  <a:schemeClr val="tx1"/>
                </a:solidFill>
                <a:latin typeface="BiauKai"/>
                <a:ea typeface="BiauKai"/>
                <a:cs typeface="BiauKai"/>
              </a:rPr>
              <a:t>說到文化和歷吏</a:t>
            </a:r>
            <a:r>
              <a:rPr kumimoji="1" lang="zh-TW" altLang="en-US" sz="3200" dirty="0">
                <a:solidFill>
                  <a:schemeClr val="tx1"/>
                </a:solidFill>
                <a:latin typeface="BiauKai"/>
                <a:ea typeface="BiauKai"/>
                <a:cs typeface="BiauKai"/>
              </a:rPr>
              <a:t>方面，亞洲的確無人不知，尤其在手工藝的部分，自從一前手工藝的技藝</a:t>
            </a:r>
            <a:r>
              <a:rPr kumimoji="1" lang="en-US" altLang="zh-TW" sz="3200" dirty="0">
                <a:solidFill>
                  <a:schemeClr val="tx1"/>
                </a:solidFill>
                <a:latin typeface="BiauKai"/>
                <a:ea typeface="BiauKai"/>
                <a:cs typeface="BiauKai"/>
              </a:rPr>
              <a:t>-</a:t>
            </a:r>
            <a:r>
              <a:rPr kumimoji="1" lang="zh-TW" altLang="en-US" sz="3200" dirty="0">
                <a:solidFill>
                  <a:schemeClr val="tx1"/>
                </a:solidFill>
                <a:latin typeface="BiauKai"/>
                <a:ea typeface="BiauKai"/>
                <a:cs typeface="BiauKai"/>
              </a:rPr>
              <a:t>非常讓人不可界議，什麼都可做得到</a:t>
            </a:r>
          </a:p>
        </p:txBody>
      </p:sp>
    </p:spTree>
    <p:extLst>
      <p:ext uri="{BB962C8B-B14F-4D97-AF65-F5344CB8AC3E}">
        <p14:creationId xmlns:p14="http://schemas.microsoft.com/office/powerpoint/2010/main" val="1129929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垂直捲動 2"/>
          <p:cNvSpPr/>
          <p:nvPr/>
        </p:nvSpPr>
        <p:spPr>
          <a:xfrm>
            <a:off x="685069" y="116981"/>
            <a:ext cx="6867399" cy="6517501"/>
          </a:xfrm>
          <a:prstGeom prst="vertic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zh-TW" altLang="en-US" sz="3200" dirty="0">
                <a:solidFill>
                  <a:schemeClr val="tx1"/>
                </a:solidFill>
                <a:latin typeface="BiauKai"/>
                <a:ea typeface="BiauKai"/>
                <a:cs typeface="BiauKai"/>
              </a:rPr>
              <a:t>很久很久以前有戰爭的時候，人民都很幸苦人民都沒有工作，每天還要到戰場大戰。那時大家都不覺得外表重要，連飯都沒有早不保夕更何況說到打扮自己，每個人只希望可以吃得飽裝的暖就好了。</a:t>
            </a:r>
          </a:p>
        </p:txBody>
      </p:sp>
    </p:spTree>
    <p:extLst>
      <p:ext uri="{BB962C8B-B14F-4D97-AF65-F5344CB8AC3E}">
        <p14:creationId xmlns:p14="http://schemas.microsoft.com/office/powerpoint/2010/main" val="262783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669845" y="2634847"/>
            <a:ext cx="8229600" cy="990600"/>
          </a:xfrm>
        </p:spPr>
        <p:txBody>
          <a:bodyPr>
            <a:normAutofit/>
          </a:bodyPr>
          <a:lstStyle/>
          <a:p>
            <a:r>
              <a:rPr kumimoji="1" lang="zh-TW" altLang="en-US" sz="4800" dirty="0" smtClean="0">
                <a:latin typeface="Apple LiGothic Medium"/>
                <a:ea typeface="Apple LiGothic Medium"/>
                <a:cs typeface="Apple LiGothic Medium"/>
              </a:rPr>
              <a:t>語料庫技術！？</a:t>
            </a:r>
            <a:endParaRPr kumimoji="1" lang="zh-TW" altLang="en-US" sz="4800" dirty="0">
              <a:latin typeface="Apple LiGothic Medium"/>
              <a:ea typeface="Apple LiGothic Medium"/>
              <a:cs typeface="Apple Li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4506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學富五車和才高八斗是怎麼來的？_-_每日頭條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07" y="121774"/>
            <a:ext cx="4856819" cy="24284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9807" y="2301451"/>
            <a:ext cx="46730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 smtClean="0"/>
              <a:t>圖片來源：</a:t>
            </a:r>
            <a:r>
              <a:rPr lang="en-US" altLang="zh-TW" sz="1000" dirty="0" smtClean="0"/>
              <a:t>https</a:t>
            </a:r>
            <a:r>
              <a:rPr lang="en-US" altLang="zh-TW" sz="1000" dirty="0"/>
              <a:t>://i1.kknews.cc/SIG=3869471/5o4800008no764632q72.jpg</a:t>
            </a:r>
            <a:endParaRPr lang="zh-TW" altLang="en-US" sz="1000" dirty="0"/>
          </a:p>
        </p:txBody>
      </p:sp>
      <p:pic>
        <p:nvPicPr>
          <p:cNvPr id="6" name="圖片 5" descr="CTIMES_-__專欄_半導體技術持續改變伺服器_伺服器_資訊產業_SSD_Solid_State_Drive_固態硬碟_GPGPU_繪圖晶片_SDN_x86核心_處理器_軟體定義_IBM_Microsoft_微軟_Oracle_甲骨文_ARM_HP_惠普_記憶元件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364" y="3113786"/>
            <a:ext cx="4533900" cy="29972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672847" y="586476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000" dirty="0"/>
              <a:t>https://</a:t>
            </a:r>
            <a:r>
              <a:rPr lang="en-US" altLang="zh-TW" sz="1000" dirty="0" err="1"/>
              <a:t>www.ctimes.com.tw</a:t>
            </a:r>
            <a:r>
              <a:rPr lang="en-US" altLang="zh-TW" sz="1000" dirty="0"/>
              <a:t>/news/2015/03/03/1033509960S.jpg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612863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620420" y="302279"/>
            <a:ext cx="7947325" cy="6301721"/>
            <a:chOff x="795045" y="5214003"/>
            <a:chExt cx="7947325" cy="6301721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5045" y="5214003"/>
              <a:ext cx="3921727" cy="2205971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1312" y="7586830"/>
              <a:ext cx="4230919" cy="2008019"/>
            </a:xfrm>
            <a:prstGeom prst="rect">
              <a:avLst/>
            </a:prstGeom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6772" y="9722503"/>
              <a:ext cx="4025598" cy="179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93751" y="301625"/>
            <a:ext cx="1127125" cy="5847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TW" altLang="en-US" sz="3200" dirty="0"/>
              <a:t>機會</a:t>
            </a:r>
          </a:p>
        </p:txBody>
      </p:sp>
      <p:sp>
        <p:nvSpPr>
          <p:cNvPr id="5" name="矩形 4"/>
          <p:cNvSpPr/>
          <p:nvPr/>
        </p:nvSpPr>
        <p:spPr>
          <a:xfrm>
            <a:off x="793753" y="1237933"/>
            <a:ext cx="8207375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2800" dirty="0"/>
              <a:t>想要成功，要培養實力並把握</a:t>
            </a:r>
            <a:r>
              <a:rPr lang="zh-TW" altLang="en-US" sz="2800" dirty="0">
                <a:solidFill>
                  <a:srgbClr val="FF0000"/>
                </a:solidFill>
              </a:rPr>
              <a:t>機會</a:t>
            </a:r>
            <a:r>
              <a:rPr lang="zh-TW" altLang="en-US" sz="2800" dirty="0"/>
              <a:t>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93751" y="3295650"/>
            <a:ext cx="1127125" cy="5847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TW" altLang="en-US" sz="3200" dirty="0"/>
              <a:t>人參</a:t>
            </a:r>
          </a:p>
        </p:txBody>
      </p:sp>
      <p:sp>
        <p:nvSpPr>
          <p:cNvPr id="8" name="矩形 7"/>
          <p:cNvSpPr/>
          <p:nvPr/>
        </p:nvSpPr>
        <p:spPr>
          <a:xfrm>
            <a:off x="793753" y="4231957"/>
            <a:ext cx="8207375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人參</a:t>
            </a:r>
            <a:r>
              <a:rPr lang="zh-TW" altLang="en-US" sz="2800" dirty="0"/>
              <a:t>是許多家庭選購的拜</a:t>
            </a:r>
            <a:r>
              <a:rPr lang="zh-TW" altLang="en-US" sz="2800" dirty="0" smtClean="0"/>
              <a:t>年伴手禮。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793754" y="4997024"/>
            <a:ext cx="7844800" cy="593725"/>
            <a:chOff x="868877" y="4997023"/>
            <a:chExt cx="6916223" cy="954107"/>
          </a:xfrm>
        </p:grpSpPr>
        <p:sp>
          <p:nvSpPr>
            <p:cNvPr id="6" name="矩形 5"/>
            <p:cNvSpPr/>
            <p:nvPr/>
          </p:nvSpPr>
          <p:spPr>
            <a:xfrm>
              <a:off x="868877" y="4997023"/>
              <a:ext cx="6397624" cy="84080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zh-TW" altLang="en-US" sz="2800" dirty="0"/>
                <a:t>老師說明天每個</a:t>
              </a:r>
              <a:r>
                <a:rPr lang="zh-TW" altLang="en-US" sz="2800" dirty="0">
                  <a:solidFill>
                    <a:srgbClr val="FF0000"/>
                  </a:solidFill>
                </a:rPr>
                <a:t>人參</a:t>
              </a:r>
              <a:r>
                <a:rPr lang="zh-TW" altLang="en-US" sz="2800" dirty="0" smtClean="0"/>
                <a:t>加大隊接力時要加油。</a:t>
              </a:r>
              <a:endParaRPr lang="zh-TW" altLang="en-US" sz="2800" dirty="0"/>
            </a:p>
          </p:txBody>
        </p:sp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4997023"/>
              <a:ext cx="593725" cy="954107"/>
            </a:xfrm>
            <a:prstGeom prst="rect">
              <a:avLst/>
            </a:prstGeom>
          </p:spPr>
        </p:pic>
      </p:grpSp>
      <p:grpSp>
        <p:nvGrpSpPr>
          <p:cNvPr id="12" name="群組 11"/>
          <p:cNvGrpSpPr/>
          <p:nvPr/>
        </p:nvGrpSpPr>
        <p:grpSpPr>
          <a:xfrm>
            <a:off x="793752" y="1932493"/>
            <a:ext cx="6991349" cy="593725"/>
            <a:chOff x="793751" y="1932493"/>
            <a:chExt cx="6991349" cy="593725"/>
          </a:xfrm>
        </p:grpSpPr>
        <p:sp>
          <p:nvSpPr>
            <p:cNvPr id="3" name="矩形 2"/>
            <p:cNvSpPr/>
            <p:nvPr/>
          </p:nvSpPr>
          <p:spPr>
            <a:xfrm>
              <a:off x="793751" y="2002998"/>
              <a:ext cx="6397624" cy="52322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zh-TW" altLang="en-US" sz="2800" dirty="0" smtClean="0"/>
                <a:t>我坐飛</a:t>
              </a:r>
              <a:r>
                <a:rPr lang="zh-TW" altLang="en-US" sz="2800" dirty="0" smtClean="0">
                  <a:solidFill>
                    <a:srgbClr val="FF0000"/>
                  </a:solidFill>
                </a:rPr>
                <a:t>機會</a:t>
              </a:r>
              <a:r>
                <a:rPr lang="zh-TW" altLang="en-US" sz="2800" dirty="0" smtClean="0"/>
                <a:t>頭暈。</a:t>
              </a:r>
              <a:endParaRPr lang="zh-TW" altLang="en-US" sz="2800" dirty="0"/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1932493"/>
              <a:ext cx="593725" cy="593725"/>
            </a:xfrm>
            <a:prstGeom prst="rect">
              <a:avLst/>
            </a:prstGeom>
          </p:spPr>
        </p:pic>
      </p:grpSp>
      <p:sp>
        <p:nvSpPr>
          <p:cNvPr id="14" name="文字方塊 13"/>
          <p:cNvSpPr txBox="1"/>
          <p:nvPr/>
        </p:nvSpPr>
        <p:spPr>
          <a:xfrm>
            <a:off x="523875" y="19526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528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0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48" y="575593"/>
            <a:ext cx="9137815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3208346" y="953627"/>
            <a:ext cx="3653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 smtClean="0">
                <a:latin typeface="DFPGangBiW2-B5"/>
                <a:ea typeface="DFPGangBiW2-B5"/>
                <a:cs typeface="DFPGangBiW2-B5"/>
              </a:rPr>
              <a:t>快手切</a:t>
            </a:r>
            <a:r>
              <a:rPr kumimoji="1" lang="zh-TW" altLang="en-US" sz="4800" strike="sngStrike" dirty="0" smtClean="0">
                <a:latin typeface="DFPGangBiW2-B5"/>
                <a:ea typeface="DFPGangBiW2-B5"/>
                <a:cs typeface="DFPGangBiW2-B5"/>
              </a:rPr>
              <a:t>菜</a:t>
            </a:r>
            <a:r>
              <a:rPr kumimoji="1" lang="zh-TW" altLang="en-US" sz="4800" dirty="0" smtClean="0">
                <a:latin typeface="DFPGangBiW2-B5"/>
                <a:ea typeface="DFPGangBiW2-B5"/>
                <a:cs typeface="DFPGangBiW2-B5"/>
              </a:rPr>
              <a:t>詞</a:t>
            </a:r>
            <a:endParaRPr kumimoji="1" lang="zh-TW" altLang="en-US" sz="4800" dirty="0">
              <a:latin typeface="DFPGangBiW2-B5"/>
              <a:ea typeface="DFPGangBiW2-B5"/>
              <a:cs typeface="DFPGangBiW2-B5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56667" y="2067951"/>
            <a:ext cx="707603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/>
              <a:t>想要成功，要培養實力並把握</a:t>
            </a:r>
            <a:r>
              <a:rPr lang="zh-TW" altLang="en-US" sz="3200" dirty="0">
                <a:solidFill>
                  <a:srgbClr val="FF0000"/>
                </a:solidFill>
              </a:rPr>
              <a:t>機會</a:t>
            </a:r>
            <a:r>
              <a:rPr lang="zh-TW" altLang="en-US" sz="3200" dirty="0"/>
              <a:t>。</a:t>
            </a:r>
          </a:p>
        </p:txBody>
      </p:sp>
      <p:sp>
        <p:nvSpPr>
          <p:cNvPr id="7" name="矩形 6"/>
          <p:cNvSpPr/>
          <p:nvPr/>
        </p:nvSpPr>
        <p:spPr>
          <a:xfrm>
            <a:off x="808219" y="3174082"/>
            <a:ext cx="79502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+mn-ea"/>
              </a:rPr>
              <a:t>想</a:t>
            </a:r>
            <a:r>
              <a:rPr lang="en-US" altLang="zh-TW" sz="3200" dirty="0" smtClean="0">
                <a:latin typeface="+mn-ea"/>
              </a:rPr>
              <a:t> </a:t>
            </a:r>
            <a:r>
              <a:rPr lang="zh-TW" altLang="en-US" sz="3200" dirty="0" smtClean="0">
                <a:latin typeface="+mn-ea"/>
              </a:rPr>
              <a:t>要</a:t>
            </a:r>
            <a:r>
              <a:rPr lang="en-US" altLang="zh-TW" sz="3200" dirty="0" smtClean="0">
                <a:latin typeface="+mn-ea"/>
              </a:rPr>
              <a:t> </a:t>
            </a:r>
            <a:r>
              <a:rPr lang="zh-TW" altLang="en-US" sz="3200" dirty="0" smtClean="0">
                <a:latin typeface="+mn-ea"/>
              </a:rPr>
              <a:t>成功</a:t>
            </a:r>
            <a:r>
              <a:rPr lang="en-US" altLang="zh-TW" sz="3200" dirty="0" smtClean="0">
                <a:latin typeface="+mn-ea"/>
              </a:rPr>
              <a:t> </a:t>
            </a:r>
            <a:r>
              <a:rPr lang="zh-TW" altLang="en-US" sz="3200" dirty="0" smtClean="0">
                <a:latin typeface="+mn-ea"/>
              </a:rPr>
              <a:t>，</a:t>
            </a:r>
            <a:r>
              <a:rPr lang="en-US" altLang="zh-TW" sz="3200" dirty="0" smtClean="0">
                <a:latin typeface="+mn-ea"/>
              </a:rPr>
              <a:t> </a:t>
            </a:r>
            <a:r>
              <a:rPr lang="zh-TW" altLang="en-US" sz="3200" dirty="0" smtClean="0">
                <a:latin typeface="+mn-ea"/>
              </a:rPr>
              <a:t>要</a:t>
            </a:r>
            <a:r>
              <a:rPr lang="en-US" altLang="zh-TW" sz="3200" dirty="0" smtClean="0">
                <a:latin typeface="+mn-ea"/>
              </a:rPr>
              <a:t> </a:t>
            </a:r>
            <a:r>
              <a:rPr lang="zh-TW" altLang="en-US" sz="3200" dirty="0" smtClean="0">
                <a:latin typeface="+mn-ea"/>
              </a:rPr>
              <a:t>培養</a:t>
            </a:r>
            <a:r>
              <a:rPr lang="en-US" altLang="zh-TW" sz="3200" dirty="0" smtClean="0">
                <a:latin typeface="+mn-ea"/>
              </a:rPr>
              <a:t> </a:t>
            </a:r>
            <a:r>
              <a:rPr lang="zh-TW" altLang="en-US" sz="3200" dirty="0" smtClean="0">
                <a:latin typeface="+mn-ea"/>
              </a:rPr>
              <a:t>實力</a:t>
            </a:r>
            <a:r>
              <a:rPr lang="en-US" altLang="zh-TW" sz="3200" dirty="0" smtClean="0">
                <a:latin typeface="+mn-ea"/>
              </a:rPr>
              <a:t> </a:t>
            </a:r>
            <a:r>
              <a:rPr lang="zh-TW" altLang="en-US" sz="3200" dirty="0" smtClean="0">
                <a:latin typeface="+mn-ea"/>
              </a:rPr>
              <a:t>並</a:t>
            </a:r>
            <a:r>
              <a:rPr lang="en-US" altLang="zh-TW" sz="3200" dirty="0" smtClean="0">
                <a:latin typeface="+mn-ea"/>
              </a:rPr>
              <a:t> </a:t>
            </a:r>
            <a:r>
              <a:rPr lang="zh-TW" altLang="en-US" sz="3200" dirty="0" smtClean="0">
                <a:latin typeface="+mn-ea"/>
              </a:rPr>
              <a:t>把握</a:t>
            </a:r>
            <a:r>
              <a:rPr lang="en-US" altLang="zh-TW" sz="3200" dirty="0" smtClean="0">
                <a:latin typeface="+mn-ea"/>
              </a:rPr>
              <a:t> </a:t>
            </a:r>
            <a:r>
              <a:rPr lang="zh-TW" altLang="en-US" sz="3200" dirty="0" smtClean="0">
                <a:solidFill>
                  <a:srgbClr val="FF0000"/>
                </a:solidFill>
                <a:latin typeface="+mn-ea"/>
              </a:rPr>
              <a:t>機會</a:t>
            </a:r>
            <a:r>
              <a:rPr lang="en-US" altLang="zh-TW" sz="3200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zh-TW" altLang="en-US" sz="3200" dirty="0" smtClean="0">
                <a:latin typeface="+mn-ea"/>
              </a:rPr>
              <a:t>。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74886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48" y="575593"/>
            <a:ext cx="9137815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5" name="矩形 4"/>
          <p:cNvSpPr/>
          <p:nvPr/>
        </p:nvSpPr>
        <p:spPr>
          <a:xfrm>
            <a:off x="1385518" y="1438219"/>
            <a:ext cx="69440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kumimoji="1" lang="zh-TW" altLang="en-US" sz="3200" dirty="0"/>
              <a:t>由於台灣的悠遊卡技術為恩智浦所提出的</a:t>
            </a:r>
            <a:r>
              <a:rPr kumimoji="1" lang="en-US" altLang="zh-TW" sz="3200" dirty="0" err="1"/>
              <a:t>MiFare</a:t>
            </a:r>
            <a:r>
              <a:rPr kumimoji="1" lang="zh-TW" altLang="en-US" sz="3200" dirty="0"/>
              <a:t>非接觸式</a:t>
            </a:r>
            <a:r>
              <a:rPr kumimoji="1" lang="en-US" altLang="zh-TW" sz="3200" dirty="0"/>
              <a:t>IC</a:t>
            </a:r>
            <a:r>
              <a:rPr kumimoji="1" lang="zh-TW" altLang="en-US" sz="3200" dirty="0"/>
              <a:t>卡技術，倘若國外科技媒體爆料的</a:t>
            </a:r>
            <a:r>
              <a:rPr kumimoji="1" lang="en-US" altLang="zh-TW" sz="3200" dirty="0"/>
              <a:t>NFC</a:t>
            </a:r>
            <a:r>
              <a:rPr kumimoji="1" lang="zh-TW" altLang="en-US" sz="3200" dirty="0"/>
              <a:t>天線功能升級屬實，那也就是說未來台灣的用戶就有機會透過</a:t>
            </a:r>
            <a:r>
              <a:rPr kumimoji="1" lang="en-US" altLang="zh-TW" sz="3200" dirty="0"/>
              <a:t>iPhone</a:t>
            </a:r>
            <a:r>
              <a:rPr kumimoji="1" lang="zh-TW" altLang="en-US" sz="3200" dirty="0"/>
              <a:t>或者</a:t>
            </a:r>
            <a:r>
              <a:rPr kumimoji="1" lang="en-US" altLang="zh-TW" sz="3200" dirty="0"/>
              <a:t>Apple Watch</a:t>
            </a:r>
            <a:r>
              <a:rPr kumimoji="1" lang="zh-TW" altLang="en-US" sz="3200" dirty="0"/>
              <a:t>模擬支援悠遊卡功能，將可以用手機支付各大公共交通運輸工具的系統費用，或者在超商進行付款。</a:t>
            </a:r>
          </a:p>
        </p:txBody>
      </p:sp>
    </p:spTree>
    <p:extLst>
      <p:ext uri="{BB962C8B-B14F-4D97-AF65-F5344CB8AC3E}">
        <p14:creationId xmlns:p14="http://schemas.microsoft.com/office/powerpoint/2010/main" val="263453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分享大綱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kumimoji="1" lang="zh-TW" altLang="en-US" dirty="0"/>
              <a:t>語料庫概念介紹</a:t>
            </a:r>
            <a:endParaRPr kumimoji="1" lang="en-US" altLang="zh-TW" dirty="0"/>
          </a:p>
          <a:p>
            <a:r>
              <a:rPr kumimoji="1" lang="zh-TW" altLang="en-US" dirty="0"/>
              <a:t>語料庫技術介紹</a:t>
            </a:r>
            <a:endParaRPr kumimoji="1" lang="en-US" altLang="zh-TW" dirty="0"/>
          </a:p>
          <a:p>
            <a:r>
              <a:rPr kumimoji="1" lang="zh-TW" altLang="en-US" dirty="0" smtClean="0"/>
              <a:t>語料庫工具應用介紹</a:t>
            </a:r>
            <a:endParaRPr kumimoji="1" lang="en-US" altLang="zh-TW" dirty="0"/>
          </a:p>
          <a:p>
            <a:pPr lvl="1"/>
            <a:r>
              <a:rPr kumimoji="1" lang="zh-TW" altLang="en-US" dirty="0"/>
              <a:t>中文分詞</a:t>
            </a:r>
            <a:r>
              <a:rPr kumimoji="1" lang="zh-TW" altLang="en-US" dirty="0" smtClean="0"/>
              <a:t>工具</a:t>
            </a:r>
            <a:endParaRPr kumimoji="1" lang="en-US" altLang="zh-TW" dirty="0" smtClean="0"/>
          </a:p>
          <a:p>
            <a:pPr lvl="1"/>
            <a:r>
              <a:rPr kumimoji="1" lang="zh-TW" altLang="en-US" dirty="0"/>
              <a:t>華語文錯字自動偵測系統</a:t>
            </a:r>
            <a:r>
              <a:rPr kumimoji="1" lang="en-US" altLang="zh-TW" dirty="0"/>
              <a:t>(</a:t>
            </a:r>
            <a:r>
              <a:rPr kumimoji="1" lang="zh-TW" altLang="en-US" dirty="0"/>
              <a:t>雛型</a:t>
            </a:r>
            <a:r>
              <a:rPr kumimoji="1" lang="en-US" altLang="zh-TW" dirty="0"/>
              <a:t>)</a:t>
            </a:r>
          </a:p>
          <a:p>
            <a:pPr lvl="1"/>
            <a:r>
              <a:rPr kumimoji="1" lang="zh-TW" altLang="en-US" dirty="0" smtClean="0"/>
              <a:t>索引</a:t>
            </a:r>
            <a:r>
              <a:rPr kumimoji="1" lang="zh-TW" altLang="en-US" dirty="0"/>
              <a:t>典系統</a:t>
            </a:r>
            <a:endParaRPr kumimoji="1" lang="en-US" altLang="zh-TW" dirty="0"/>
          </a:p>
          <a:p>
            <a:pPr lvl="1"/>
            <a:r>
              <a:rPr kumimoji="1" lang="zh-TW" altLang="en-US" dirty="0"/>
              <a:t>語義場工具</a:t>
            </a:r>
            <a:endParaRPr kumimoji="1" lang="en-US" altLang="zh-TW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217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953627"/>
            <a:ext cx="5847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 smtClean="0">
                <a:latin typeface="DFPGangBiW2-B5"/>
                <a:ea typeface="DFPGangBiW2-B5"/>
                <a:cs typeface="DFPGangBiW2-B5"/>
              </a:rPr>
              <a:t>快手切</a:t>
            </a:r>
            <a:r>
              <a:rPr kumimoji="1" lang="zh-TW" altLang="en-US" sz="4800" strike="sngStrike" dirty="0" smtClean="0">
                <a:latin typeface="DFPGangBiW2-B5"/>
                <a:ea typeface="DFPGangBiW2-B5"/>
                <a:cs typeface="DFPGangBiW2-B5"/>
              </a:rPr>
              <a:t>菜</a:t>
            </a:r>
            <a:r>
              <a:rPr kumimoji="1" lang="zh-TW" altLang="en-US" sz="4800" dirty="0" smtClean="0">
                <a:latin typeface="DFPGangBiW2-B5"/>
                <a:ea typeface="DFPGangBiW2-B5"/>
                <a:cs typeface="DFPGangBiW2-B5"/>
              </a:rPr>
              <a:t>詞</a:t>
            </a:r>
            <a:endParaRPr kumimoji="1" lang="zh-TW" altLang="en-US" sz="4800" dirty="0">
              <a:latin typeface="DFPGangBiW2-B5"/>
              <a:ea typeface="DFPGangBiW2-B5"/>
              <a:cs typeface="DFPGangBiW2-B5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73346" y="2015457"/>
            <a:ext cx="54511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kumimoji="1" lang="zh-TW" altLang="en-US" sz="2400" dirty="0"/>
              <a:t>由於台灣的悠遊卡技術為恩智浦所提出的</a:t>
            </a:r>
            <a:r>
              <a:rPr kumimoji="1" lang="en-US" altLang="zh-TW" sz="2400" dirty="0" err="1"/>
              <a:t>MiFare</a:t>
            </a:r>
            <a:r>
              <a:rPr kumimoji="1" lang="zh-TW" altLang="en-US" sz="2400" dirty="0"/>
              <a:t>非接觸式</a:t>
            </a:r>
            <a:r>
              <a:rPr kumimoji="1" lang="en-US" altLang="zh-TW" sz="2400" dirty="0"/>
              <a:t>IC</a:t>
            </a:r>
            <a:r>
              <a:rPr kumimoji="1" lang="zh-TW" altLang="en-US" sz="2400" dirty="0"/>
              <a:t>卡技術，倘若國外科技媒體爆料的</a:t>
            </a:r>
            <a:r>
              <a:rPr kumimoji="1" lang="en-US" altLang="zh-TW" sz="2400" dirty="0"/>
              <a:t>NFC</a:t>
            </a:r>
            <a:r>
              <a:rPr kumimoji="1" lang="zh-TW" altLang="en-US" sz="2400" dirty="0"/>
              <a:t>天線功能升級屬實，那也就是說未來台灣的用戶就有機會透過</a:t>
            </a:r>
            <a:r>
              <a:rPr kumimoji="1" lang="en-US" altLang="zh-TW" sz="2400" dirty="0"/>
              <a:t>iPhone</a:t>
            </a:r>
            <a:r>
              <a:rPr kumimoji="1" lang="zh-TW" altLang="en-US" sz="2400" dirty="0"/>
              <a:t>或者</a:t>
            </a:r>
            <a:r>
              <a:rPr kumimoji="1" lang="en-US" altLang="zh-TW" sz="2400" dirty="0"/>
              <a:t>Apple Watch</a:t>
            </a:r>
            <a:r>
              <a:rPr kumimoji="1" lang="zh-TW" altLang="en-US" sz="2400" dirty="0"/>
              <a:t>模擬支援悠遊卡功能，將可以用手機支付各大公共交通運輸工具的系統費用，或者在超商進行付款。</a:t>
            </a:r>
          </a:p>
        </p:txBody>
      </p:sp>
      <p:sp>
        <p:nvSpPr>
          <p:cNvPr id="6" name="動作按鈕: 下一項 5">
            <a:hlinkClick r:id="rId4" highlightClick="1"/>
          </p:cNvPr>
          <p:cNvSpPr/>
          <p:nvPr/>
        </p:nvSpPr>
        <p:spPr>
          <a:xfrm>
            <a:off x="7878525" y="5212575"/>
            <a:ext cx="418083" cy="32991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042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圖表 1"/>
          <p:cNvGraphicFramePr/>
          <p:nvPr>
            <p:extLst>
              <p:ext uri="{D42A27DB-BD31-4B8C-83A1-F6EECF244321}">
                <p14:modId xmlns:p14="http://schemas.microsoft.com/office/powerpoint/2010/main" val="2773907939"/>
              </p:ext>
            </p:extLst>
          </p:nvPr>
        </p:nvGraphicFramePr>
        <p:xfrm>
          <a:off x="705166" y="570994"/>
          <a:ext cx="8042487" cy="4953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圖片 4" descr="對錯_-_Google_搜尋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45" y="4326432"/>
            <a:ext cx="2022660" cy="192809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424530" y="6488668"/>
            <a:ext cx="28336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dirty="0" smtClean="0"/>
              <a:t>圖片來源：</a:t>
            </a:r>
            <a:r>
              <a:rPr lang="en-US" altLang="zh-TW" sz="1000" dirty="0" smtClean="0"/>
              <a:t>http</a:t>
            </a:r>
            <a:r>
              <a:rPr lang="en-US" altLang="zh-TW" sz="1000" dirty="0"/>
              <a:t>://588ku.com/</a:t>
            </a:r>
            <a:r>
              <a:rPr lang="en-US" altLang="zh-TW" sz="1000" dirty="0" err="1"/>
              <a:t>sucai</a:t>
            </a:r>
            <a:r>
              <a:rPr lang="en-US" altLang="zh-TW" sz="1000" dirty="0"/>
              <a:t>/7850437.html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95007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國教院分詞系統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858"/>
            <a:ext cx="9144000" cy="3858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721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66887" y="866677"/>
            <a:ext cx="641003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600" dirty="0" smtClean="0"/>
              <a:t>自拍是年輕人回應</a:t>
            </a:r>
            <a:r>
              <a:rPr lang="zh-TW" altLang="en-US" sz="3600" dirty="0"/>
              <a:t>生活的方式。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711895" y="1917683"/>
            <a:ext cx="8157929" cy="3790624"/>
            <a:chOff x="711895" y="2520933"/>
            <a:chExt cx="8157929" cy="3790624"/>
          </a:xfrm>
        </p:grpSpPr>
        <p:sp>
          <p:nvSpPr>
            <p:cNvPr id="3" name="矩形 2"/>
            <p:cNvSpPr/>
            <p:nvPr/>
          </p:nvSpPr>
          <p:spPr>
            <a:xfrm>
              <a:off x="711895" y="3940533"/>
              <a:ext cx="8157929" cy="64633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HT" altLang="en-US" sz="3600" dirty="0" smtClean="0"/>
                <a:t>自拍</a:t>
              </a:r>
              <a:r>
                <a:rPr lang="en-US" altLang="zh-CHT" sz="3600" dirty="0" smtClean="0"/>
                <a:t>  </a:t>
              </a:r>
              <a:r>
                <a:rPr lang="zh-CHT" altLang="en-US" sz="3600" dirty="0" smtClean="0"/>
                <a:t>是</a:t>
              </a:r>
              <a:r>
                <a:rPr lang="en-US" altLang="zh-CHT" sz="3600" dirty="0" smtClean="0"/>
                <a:t>  </a:t>
              </a:r>
              <a:r>
                <a:rPr lang="zh-CHT" altLang="en-US" sz="3600" dirty="0" smtClean="0"/>
                <a:t>年輕人</a:t>
              </a:r>
              <a:r>
                <a:rPr lang="en-US" altLang="zh-CHT" sz="3600" dirty="0" smtClean="0"/>
                <a:t>  </a:t>
              </a:r>
              <a:r>
                <a:rPr lang="zh-CHT" altLang="en-US" sz="3600" dirty="0" smtClean="0"/>
                <a:t>回應</a:t>
              </a:r>
              <a:r>
                <a:rPr lang="en-US" altLang="zh-CHT" sz="3600" dirty="0" smtClean="0"/>
                <a:t>  </a:t>
              </a:r>
              <a:r>
                <a:rPr lang="zh-CHT" altLang="en-US" sz="3600" dirty="0" smtClean="0"/>
                <a:t>生活</a:t>
              </a:r>
              <a:r>
                <a:rPr lang="en-US" altLang="zh-CHT" sz="3600" dirty="0" smtClean="0"/>
                <a:t>  </a:t>
              </a:r>
              <a:r>
                <a:rPr lang="zh-CHT" altLang="en-US" sz="3600" dirty="0" smtClean="0"/>
                <a:t>的</a:t>
              </a:r>
              <a:r>
                <a:rPr lang="en-US" altLang="zh-CHT" sz="3600" dirty="0" smtClean="0"/>
                <a:t>  </a:t>
              </a:r>
              <a:r>
                <a:rPr lang="zh-CHT" altLang="en-US" sz="3600" dirty="0" smtClean="0"/>
                <a:t>方式</a:t>
              </a:r>
              <a:r>
                <a:rPr lang="en-US" altLang="zh-CHT" sz="3600" dirty="0" smtClean="0"/>
                <a:t>  </a:t>
              </a:r>
              <a:r>
                <a:rPr lang="zh-CHT" altLang="en-US" sz="3600" dirty="0" smtClean="0"/>
                <a:t>。</a:t>
              </a:r>
              <a:endParaRPr lang="zh-TW" altLang="en-US" sz="3600" dirty="0"/>
            </a:p>
          </p:txBody>
        </p:sp>
        <p:grpSp>
          <p:nvGrpSpPr>
            <p:cNvPr id="6" name="群組 5"/>
            <p:cNvGrpSpPr/>
            <p:nvPr/>
          </p:nvGrpSpPr>
          <p:grpSpPr>
            <a:xfrm>
              <a:off x="3925042" y="2520933"/>
              <a:ext cx="3230690" cy="1193114"/>
              <a:chOff x="3925042" y="2655641"/>
              <a:chExt cx="3230690" cy="1193114"/>
            </a:xfrm>
          </p:grpSpPr>
          <p:sp>
            <p:nvSpPr>
              <p:cNvPr id="4" name="向下箭號 3"/>
              <p:cNvSpPr/>
              <p:nvPr/>
            </p:nvSpPr>
            <p:spPr>
              <a:xfrm>
                <a:off x="3925042" y="2655641"/>
                <a:ext cx="1096702" cy="1193114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5" name="文字方塊 4"/>
              <p:cNvSpPr txBox="1"/>
              <p:nvPr/>
            </p:nvSpPr>
            <p:spPr>
              <a:xfrm>
                <a:off x="5329591" y="2925053"/>
                <a:ext cx="1826141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TW" altLang="en-US" sz="3200" dirty="0" smtClean="0"/>
                  <a:t>中文分詞</a:t>
                </a:r>
                <a:endParaRPr kumimoji="1" lang="zh-TW" altLang="en-US" sz="3200" dirty="0"/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849138" y="5726781"/>
              <a:ext cx="5945414" cy="58477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kumimoji="1" lang="zh-TW" altLang="en-US" sz="3200" dirty="0">
                  <a:latin typeface="Apple LiGothic Medium"/>
                  <a:ea typeface="Apple LiGothic Medium"/>
                  <a:cs typeface="Apple LiGothic Medium"/>
                </a:rPr>
                <a:t>新詞發現：自拍、都更、網軍</a:t>
              </a:r>
              <a:r>
                <a:rPr kumimoji="1" lang="en-US" altLang="zh-TW" sz="3200" dirty="0">
                  <a:latin typeface="Apple LiGothic Medium"/>
                  <a:ea typeface="Apple LiGothic Medium"/>
                  <a:cs typeface="Apple LiGothic Medium"/>
                </a:rPr>
                <a:t>….</a:t>
              </a:r>
              <a:endParaRPr kumimoji="1" lang="zh-TW" altLang="en-US" sz="3200" dirty="0">
                <a:latin typeface="Apple LiGothic Medium"/>
                <a:ea typeface="Apple LiGothic Medium"/>
                <a:cs typeface="Apple Li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49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807509" y="5926281"/>
            <a:ext cx="2646878" cy="584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kumimoji="1" lang="zh-TW" altLang="en-US" sz="3200" dirty="0" smtClean="0">
                <a:latin typeface="Apple LiGothic Medium"/>
                <a:ea typeface="Apple LiGothic Medium"/>
                <a:cs typeface="Apple LiGothic Medium"/>
              </a:rPr>
              <a:t>新義發現！？</a:t>
            </a:r>
            <a:endParaRPr kumimoji="1" lang="zh-TW" altLang="en-US" sz="3200" dirty="0">
              <a:latin typeface="Apple LiGothic Medium"/>
              <a:ea typeface="Apple LiGothic Medium"/>
              <a:cs typeface="Apple LiGothic Medium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1897" y="1738596"/>
            <a:ext cx="7927043" cy="8925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HT" altLang="en-US" sz="2600" dirty="0"/>
              <a:t>騎</a:t>
            </a:r>
            <a:r>
              <a:rPr lang="en-US" altLang="zh-CHT" sz="2600" dirty="0"/>
              <a:t>(VC) </a:t>
            </a:r>
            <a:r>
              <a:rPr lang="zh-CHT" altLang="en-US" sz="2600" dirty="0">
                <a:solidFill>
                  <a:srgbClr val="FF0000"/>
                </a:solidFill>
              </a:rPr>
              <a:t>機車</a:t>
            </a:r>
            <a:r>
              <a:rPr lang="en-US" altLang="zh-CHT" sz="2600" dirty="0">
                <a:solidFill>
                  <a:srgbClr val="FF0000"/>
                </a:solidFill>
              </a:rPr>
              <a:t>(Na)</a:t>
            </a:r>
            <a:r>
              <a:rPr lang="en-US" altLang="zh-CHT" sz="2600" dirty="0"/>
              <a:t> </a:t>
            </a:r>
            <a:r>
              <a:rPr lang="zh-CHT" altLang="en-US" sz="2600" dirty="0"/>
              <a:t>要</a:t>
            </a:r>
            <a:r>
              <a:rPr lang="en-US" altLang="zh-CHT" sz="2600" dirty="0"/>
              <a:t>(D) </a:t>
            </a:r>
            <a:r>
              <a:rPr lang="zh-CHT" altLang="en-US" sz="2600" dirty="0"/>
              <a:t>戴</a:t>
            </a:r>
            <a:r>
              <a:rPr lang="en-US" altLang="zh-CHT" sz="2600" dirty="0"/>
              <a:t>(VC) </a:t>
            </a:r>
            <a:r>
              <a:rPr lang="zh-CHT" altLang="en-US" sz="2600" dirty="0"/>
              <a:t>安全帽</a:t>
            </a:r>
            <a:r>
              <a:rPr lang="en-US" altLang="zh-CHT" sz="2600" dirty="0"/>
              <a:t>(Na) </a:t>
            </a:r>
            <a:r>
              <a:rPr lang="zh-CHT" altLang="en-US" sz="2600" dirty="0"/>
              <a:t>，</a:t>
            </a:r>
            <a:r>
              <a:rPr lang="en-US" altLang="zh-CHT" sz="2600" dirty="0"/>
              <a:t>(PUNC) </a:t>
            </a:r>
            <a:r>
              <a:rPr lang="zh-CHT" altLang="en-US" sz="2600" dirty="0"/>
              <a:t>以</a:t>
            </a:r>
            <a:r>
              <a:rPr lang="en-US" altLang="zh-CHT" sz="2600" dirty="0"/>
              <a:t>(</a:t>
            </a:r>
            <a:r>
              <a:rPr lang="en-US" altLang="zh-CHT" sz="2600" dirty="0" err="1"/>
              <a:t>Cbb</a:t>
            </a:r>
            <a:r>
              <a:rPr lang="en-US" altLang="zh-CHT" sz="2600" dirty="0"/>
              <a:t>) </a:t>
            </a:r>
            <a:r>
              <a:rPr lang="zh-CHT" altLang="en-US" sz="2600" dirty="0"/>
              <a:t>確保</a:t>
            </a:r>
            <a:r>
              <a:rPr lang="en-US" altLang="zh-CHT" sz="2600" dirty="0"/>
              <a:t>(VE) </a:t>
            </a:r>
            <a:r>
              <a:rPr lang="zh-CHT" altLang="en-US" sz="2600" dirty="0"/>
              <a:t>生命</a:t>
            </a:r>
            <a:r>
              <a:rPr lang="en-US" altLang="zh-CHT" sz="2600" dirty="0"/>
              <a:t>(Na) </a:t>
            </a:r>
            <a:r>
              <a:rPr lang="zh-CHT" altLang="en-US" sz="2600" dirty="0"/>
              <a:t>安全</a:t>
            </a:r>
            <a:r>
              <a:rPr lang="en-US" altLang="zh-CHT" sz="2600" dirty="0"/>
              <a:t>(Na) </a:t>
            </a:r>
            <a:r>
              <a:rPr lang="zh-CHT" altLang="en-US" sz="2600" dirty="0"/>
              <a:t>。</a:t>
            </a:r>
            <a:r>
              <a:rPr lang="en-US" altLang="zh-CHT" sz="2600" dirty="0"/>
              <a:t>(PUNC)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540838" y="3667695"/>
            <a:ext cx="8463671" cy="959916"/>
            <a:chOff x="540836" y="3013406"/>
            <a:chExt cx="8463672" cy="959916"/>
          </a:xfrm>
        </p:grpSpPr>
        <p:sp>
          <p:nvSpPr>
            <p:cNvPr id="5" name="矩形 4"/>
            <p:cNvSpPr/>
            <p:nvPr/>
          </p:nvSpPr>
          <p:spPr>
            <a:xfrm>
              <a:off x="1649279" y="3244334"/>
              <a:ext cx="735522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600" dirty="0">
                  <a:latin typeface="Apple LiGothic Medium"/>
                  <a:ea typeface="Apple LiGothic Medium"/>
                  <a:cs typeface="Apple LiGothic Medium"/>
                </a:rPr>
                <a:t>真的很機車耶，幹嘛偷看我的</a:t>
              </a:r>
              <a:r>
                <a:rPr lang="en-US" altLang="zh-TW" sz="3600" dirty="0">
                  <a:latin typeface="Apple LiGothic Medium"/>
                  <a:ea typeface="Apple LiGothic Medium"/>
                  <a:cs typeface="Apple LiGothic Medium"/>
                </a:rPr>
                <a:t>LINE</a:t>
              </a:r>
              <a:r>
                <a:rPr lang="zh-TW" altLang="en-US" sz="3600" dirty="0">
                  <a:latin typeface="Apple LiGothic Medium"/>
                  <a:ea typeface="Apple LiGothic Medium"/>
                  <a:cs typeface="Apple LiGothic Medium"/>
                </a:rPr>
                <a:t>？</a:t>
              </a:r>
            </a:p>
          </p:txBody>
        </p:sp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836" y="3013406"/>
              <a:ext cx="959916" cy="959916"/>
            </a:xfrm>
            <a:prstGeom prst="rect">
              <a:avLst/>
            </a:prstGeom>
          </p:spPr>
        </p:pic>
      </p:grpSp>
      <p:grpSp>
        <p:nvGrpSpPr>
          <p:cNvPr id="11" name="群組 10"/>
          <p:cNvGrpSpPr/>
          <p:nvPr/>
        </p:nvGrpSpPr>
        <p:grpSpPr>
          <a:xfrm>
            <a:off x="328563" y="520563"/>
            <a:ext cx="8675944" cy="999692"/>
            <a:chOff x="1308347" y="2425700"/>
            <a:chExt cx="8675944" cy="999692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4"/>
            <a:srcRect l="2345" r="1639"/>
            <a:stretch/>
          </p:blipFill>
          <p:spPr>
            <a:xfrm>
              <a:off x="1308347" y="2425700"/>
              <a:ext cx="8664253" cy="99969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691680" y="2564904"/>
              <a:ext cx="829261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>
                  <a:latin typeface="Apple LiGothic Medium"/>
                  <a:ea typeface="Apple LiGothic Medium"/>
                  <a:cs typeface="Apple LiGothic Medium"/>
                </a:rPr>
                <a:t>騎機車要戴安全帽，以確保生命安全。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711896" y="4689137"/>
            <a:ext cx="7927043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HT" altLang="en-US" sz="2400" dirty="0"/>
              <a:t>真的</a:t>
            </a:r>
            <a:r>
              <a:rPr lang="en-US" altLang="zh-CHT" sz="2400" dirty="0"/>
              <a:t>(D) </a:t>
            </a:r>
            <a:r>
              <a:rPr lang="zh-CHT" altLang="en-US" sz="2400" dirty="0"/>
              <a:t>很</a:t>
            </a:r>
            <a:r>
              <a:rPr lang="en-US" altLang="zh-CHT" sz="2400" dirty="0"/>
              <a:t>(</a:t>
            </a:r>
            <a:r>
              <a:rPr lang="en-US" altLang="zh-CHT" sz="2400" dirty="0" err="1"/>
              <a:t>Dfa</a:t>
            </a:r>
            <a:r>
              <a:rPr lang="en-US" altLang="zh-CHT" sz="2400" dirty="0"/>
              <a:t>) </a:t>
            </a:r>
            <a:r>
              <a:rPr lang="zh-CHT" altLang="en-US" sz="2400" dirty="0">
                <a:solidFill>
                  <a:srgbClr val="FF0000"/>
                </a:solidFill>
              </a:rPr>
              <a:t>機車</a:t>
            </a:r>
            <a:r>
              <a:rPr lang="en-US" altLang="zh-CHT" sz="2400" dirty="0">
                <a:solidFill>
                  <a:srgbClr val="FF0000"/>
                </a:solidFill>
              </a:rPr>
              <a:t>(VH)</a:t>
            </a:r>
            <a:r>
              <a:rPr lang="en-US" altLang="zh-CHT" sz="2400" dirty="0"/>
              <a:t> </a:t>
            </a:r>
            <a:r>
              <a:rPr lang="zh-CHT" altLang="en-US" sz="2400" dirty="0"/>
              <a:t>耶</a:t>
            </a:r>
            <a:r>
              <a:rPr lang="en-US" altLang="zh-CHT" sz="2400" dirty="0"/>
              <a:t>(T) </a:t>
            </a:r>
            <a:r>
              <a:rPr lang="zh-CHT" altLang="en-US" sz="2400" dirty="0"/>
              <a:t>，</a:t>
            </a:r>
            <a:r>
              <a:rPr lang="en-US" altLang="zh-CHT" sz="2400" dirty="0"/>
              <a:t>(PUNC) </a:t>
            </a:r>
            <a:r>
              <a:rPr lang="zh-CHT" altLang="en-US" sz="2400" dirty="0"/>
              <a:t>幹嘛</a:t>
            </a:r>
            <a:r>
              <a:rPr lang="en-US" altLang="zh-CHT" sz="2400" dirty="0"/>
              <a:t>(D) </a:t>
            </a:r>
            <a:r>
              <a:rPr lang="zh-CHT" altLang="en-US" sz="2400" dirty="0"/>
              <a:t>偷看</a:t>
            </a:r>
            <a:r>
              <a:rPr lang="en-US" altLang="zh-CHT" sz="2400" dirty="0"/>
              <a:t>(VC) </a:t>
            </a:r>
            <a:r>
              <a:rPr lang="zh-CHT" altLang="en-US" sz="2400" dirty="0"/>
              <a:t>我</a:t>
            </a:r>
            <a:r>
              <a:rPr lang="en-US" altLang="zh-CHT" sz="2400" dirty="0"/>
              <a:t>(</a:t>
            </a:r>
            <a:r>
              <a:rPr lang="en-US" altLang="zh-CHT" sz="2400" dirty="0" err="1"/>
              <a:t>Nh</a:t>
            </a:r>
            <a:r>
              <a:rPr lang="en-US" altLang="zh-CHT" sz="2400" dirty="0"/>
              <a:t>) </a:t>
            </a:r>
            <a:r>
              <a:rPr lang="zh-CHT" altLang="en-US" sz="2400" dirty="0"/>
              <a:t>的</a:t>
            </a:r>
            <a:r>
              <a:rPr lang="en-US" altLang="zh-CHT" sz="2400" dirty="0"/>
              <a:t>(DE) LINE(FW) </a:t>
            </a:r>
            <a:r>
              <a:rPr lang="zh-CHT" altLang="en-US" sz="2400" dirty="0"/>
              <a:t>？</a:t>
            </a:r>
            <a:r>
              <a:rPr lang="en-US" altLang="zh-CHT" sz="2400" dirty="0"/>
              <a:t>(PUNC)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021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 smtClean="0"/>
              <a:t>錯誤資料</a:t>
            </a:r>
            <a:r>
              <a:rPr kumimoji="1" lang="en-US" altLang="zh-TW" dirty="0" smtClean="0"/>
              <a:t>=</a:t>
            </a:r>
            <a:r>
              <a:rPr kumimoji="1" lang="zh-TW" altLang="en-US" dirty="0" smtClean="0"/>
              <a:t>無用資料！？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484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熒幕擷取畫面_2019_4_25_下午10_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82" y="2702199"/>
            <a:ext cx="4815262" cy="1855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41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0374" y="4471085"/>
            <a:ext cx="8366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新北市板橋區江翠國中 </a:t>
            </a:r>
            <a:r>
              <a:rPr lang="en-US" altLang="zh-TW" dirty="0"/>
              <a:t>101 </a:t>
            </a:r>
            <a:r>
              <a:rPr lang="zh-TW" altLang="en-US" dirty="0"/>
              <a:t>學年度上學期七年級國文科第三次段考試題題目卷</a:t>
            </a:r>
          </a:p>
        </p:txBody>
      </p:sp>
      <p:pic>
        <p:nvPicPr>
          <p:cNvPr id="5" name="圖片 4" descr="web_ctjh_ntpc_edu_tw_www_exam_101_BE_C7_A6__AB_D7__B2_C4_A4__BE_C7_B4_C1__B2_C4_A4T_A6_B8_A9w_B4_C1_A6_D2_ACd__A4C_A6__AF_C5__A4C_A6__AF_C5_B0_EA_A4_E5_B8_D5_A8_F7__A7t_B8_D1_B5_AA__pdf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4" y="2432839"/>
            <a:ext cx="8683625" cy="885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8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標題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hlinkClick r:id="rId3"/>
              </a:rPr>
              <a:t>教育部常用國字辨</a:t>
            </a:r>
            <a:r>
              <a:rPr lang="zh-TW" altLang="en-US" dirty="0" smtClean="0">
                <a:hlinkClick r:id="rId3"/>
              </a:rPr>
              <a:t>似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151" y="1721247"/>
            <a:ext cx="5364088" cy="1909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7199" y="3953495"/>
            <a:ext cx="5524500" cy="1885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47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45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語料庫？那是什麼？</a:t>
            </a:r>
            <a:r>
              <a:rPr kumimoji="1" lang="en-US" altLang="zh-TW" dirty="0" smtClean="0"/>
              <a:t> </a:t>
            </a:r>
            <a:r>
              <a:rPr kumimoji="1" lang="zh-TW" altLang="en-US" dirty="0" smtClean="0"/>
              <a:t>能吃嗎？</a:t>
            </a:r>
            <a:endParaRPr kumimoji="1" lang="zh-TW" altLang="en-US" dirty="0"/>
          </a:p>
        </p:txBody>
      </p:sp>
      <p:pic>
        <p:nvPicPr>
          <p:cNvPr id="4" name="圖片 3" descr="_那是什麼_能吃嗎__-_Google_搜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0" y="2743199"/>
            <a:ext cx="6878103" cy="3960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275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 smtClean="0">
                <a:latin typeface="DFPGangBiW2-B5"/>
                <a:ea typeface="DFPGangBiW2-B5"/>
                <a:cs typeface="DFPGangBiW2-B5"/>
              </a:rPr>
              <a:t>侮辱他人，就等著被「」吧！</a:t>
            </a:r>
            <a:endParaRPr kumimoji="1" lang="zh-TW" altLang="en-US" sz="4800" dirty="0">
              <a:latin typeface="DFPGangBiW2-B5"/>
              <a:ea typeface="DFPGangBiW2-B5"/>
              <a:cs typeface="DFPGangBiW2-B5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79310" y="4310006"/>
            <a:ext cx="5291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kumimoji="1" lang="zh-TW" altLang="en-US" dirty="0" smtClean="0"/>
              <a:t>請填寫一字，作為「告」的混淆字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32583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_17__周杰倫_-_蒲公英的约定_-_YouTub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5" t="18919" r="10461"/>
          <a:stretch/>
        </p:blipFill>
        <p:spPr>
          <a:xfrm>
            <a:off x="401015" y="367653"/>
            <a:ext cx="8254247" cy="441038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202455" y="490114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000" dirty="0" smtClean="0"/>
              <a:t>圖片擷取自：</a:t>
            </a:r>
            <a:r>
              <a:rPr lang="en-US" altLang="zh-TW" sz="1000" dirty="0" smtClean="0"/>
              <a:t>https</a:t>
            </a:r>
            <a:r>
              <a:rPr lang="en-US" altLang="zh-TW" sz="1000" dirty="0"/>
              <a:t>://</a:t>
            </a:r>
            <a:r>
              <a:rPr lang="en-US" altLang="zh-TW" sz="1000" dirty="0" err="1"/>
              <a:t>www.youtube.com</a:t>
            </a:r>
            <a:r>
              <a:rPr lang="en-US" altLang="zh-TW" sz="1000" dirty="0"/>
              <a:t>/</a:t>
            </a:r>
            <a:r>
              <a:rPr lang="en-US" altLang="zh-TW" sz="1000" dirty="0" err="1"/>
              <a:t>watch?v</a:t>
            </a:r>
            <a:r>
              <a:rPr lang="en-US" altLang="zh-TW" sz="1000" dirty="0"/>
              <a:t>=DYyE68IIx0U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306648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華語文錯字自動偵測系統_雛型__--_國家教育研究院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237"/>
            <a:ext cx="9144000" cy="296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66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國教院索引典系統</a:t>
            </a:r>
            <a:endParaRPr kumimoji="1" lang="zh-TW" altLang="en-US" dirty="0"/>
          </a:p>
        </p:txBody>
      </p:sp>
      <p:pic>
        <p:nvPicPr>
          <p:cNvPr id="2" name="圖片 1" descr="遠流語料庫_--_CQPweb_Concordanc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9858"/>
            <a:ext cx="9144000" cy="460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8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中研院平衡語料庫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081"/>
            <a:ext cx="9144000" cy="4027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823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中研院平衡語料庫_--_CQPweb_Concordanc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1747"/>
            <a:ext cx="9144000" cy="434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927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561579"/>
              </p:ext>
            </p:extLst>
          </p:nvPr>
        </p:nvGraphicFramePr>
        <p:xfrm>
          <a:off x="230922" y="1800831"/>
          <a:ext cx="8741953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667"/>
                <a:gridCol w="2606092"/>
                <a:gridCol w="1187587"/>
                <a:gridCol w="3991607"/>
              </a:tblGrid>
              <a:tr h="937260"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符號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意義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範例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符合之搜尋結果</a:t>
                      </a:r>
                      <a:endParaRPr lang="zh-TW" altLang="en-US" sz="2800" dirty="0"/>
                    </a:p>
                  </a:txBody>
                  <a:tcPr/>
                </a:tc>
              </a:tr>
              <a:tr h="937260"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？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任意的單一字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車？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車輛、車床、</a:t>
                      </a:r>
                      <a:r>
                        <a:rPr lang="en-US" altLang="zh-TW" sz="2800" dirty="0" smtClean="0"/>
                        <a:t>…</a:t>
                      </a:r>
                      <a:endParaRPr lang="zh-TW" altLang="en-US" sz="2800" dirty="0"/>
                    </a:p>
                  </a:txBody>
                  <a:tcPr/>
                </a:tc>
              </a:tr>
              <a:tr h="937260"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*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零～多字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*</a:t>
                      </a:r>
                      <a:r>
                        <a:rPr lang="zh-TW" altLang="en-US" sz="2800" dirty="0" smtClean="0"/>
                        <a:t>書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書、教書、保證書、</a:t>
                      </a:r>
                      <a:r>
                        <a:rPr lang="en-US" altLang="zh-TW" sz="2800" dirty="0" smtClean="0"/>
                        <a:t>…</a:t>
                      </a:r>
                      <a:endParaRPr lang="zh-TW" altLang="en-US" sz="2800" dirty="0"/>
                    </a:p>
                  </a:txBody>
                  <a:tcPr/>
                </a:tc>
              </a:tr>
              <a:tr h="937260"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+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/>
                        <a:t>一～多字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+</a:t>
                      </a:r>
                      <a:r>
                        <a:rPr lang="zh-TW" altLang="en-US" sz="2800" dirty="0" smtClean="0"/>
                        <a:t>書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/>
                        <a:t>教書、保證書、</a:t>
                      </a:r>
                      <a:r>
                        <a:rPr lang="en-US" altLang="zh-TW" sz="2800" dirty="0" smtClean="0"/>
                        <a:t>…</a:t>
                      </a:r>
                      <a:endParaRPr lang="zh-TW" altLang="en-US" sz="28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詞彙</a:t>
            </a:r>
            <a:r>
              <a:rPr kumimoji="1" lang="zh-TW" altLang="en-US" dirty="0"/>
              <a:t>基本</a:t>
            </a:r>
            <a:r>
              <a:rPr kumimoji="1" lang="zh-TW" altLang="en-US" dirty="0" smtClean="0"/>
              <a:t>搜尋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036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28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 smtClean="0"/>
              <a:t>請找出一板</a:t>
            </a:r>
            <a:r>
              <a:rPr kumimoji="1" lang="zh-TW" altLang="en-US" sz="4800" dirty="0"/>
              <a:t>一眼、</a:t>
            </a:r>
            <a:r>
              <a:rPr kumimoji="1" lang="zh-TW" altLang="en-US" sz="4800" dirty="0" smtClean="0"/>
              <a:t>一心一意等類似詞彙的例句</a:t>
            </a:r>
            <a:r>
              <a:rPr kumimoji="1" lang="zh-TW" altLang="en-US" sz="4800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72175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 smtClean="0"/>
              <a:t>請找出</a:t>
            </a:r>
            <a:r>
              <a:rPr kumimoji="1" lang="zh-TW" altLang="en-US" sz="4800" dirty="0"/>
              <a:t>教學者、研究者、學者、</a:t>
            </a:r>
            <a:r>
              <a:rPr kumimoji="1" lang="en-US" altLang="zh-TW" sz="4800" dirty="0"/>
              <a:t>…</a:t>
            </a:r>
            <a:r>
              <a:rPr kumimoji="1" lang="zh-TW" altLang="en-US" sz="4800" dirty="0" smtClean="0"/>
              <a:t>的例句</a:t>
            </a:r>
            <a:endParaRPr kumimoji="1"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13617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4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詞彙基本搜</a:t>
            </a:r>
            <a:r>
              <a:rPr kumimoji="1" lang="zh-TW" altLang="en-US" dirty="0" smtClean="0"/>
              <a:t>尋（詞性）</a:t>
            </a:r>
            <a:endParaRPr kumimoji="1"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612648" y="1810391"/>
            <a:ext cx="5750292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zh-TW" altLang="en-US" sz="2800" dirty="0" smtClean="0"/>
              <a:t>詞</a:t>
            </a:r>
            <a:r>
              <a:rPr kumimoji="1" lang="en-US" altLang="zh-TW" sz="2800" dirty="0" smtClean="0">
                <a:solidFill>
                  <a:srgbClr val="FF0000"/>
                </a:solidFill>
              </a:rPr>
              <a:t>_</a:t>
            </a:r>
            <a:r>
              <a:rPr kumimoji="1" lang="zh-TW" altLang="en-US" sz="2800" dirty="0" smtClean="0"/>
              <a:t>詞性：搜尋符合特定詞性的詞彙</a:t>
            </a:r>
            <a:endParaRPr kumimoji="1" lang="zh-TW" altLang="en-US" sz="2800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366258"/>
              </p:ext>
            </p:extLst>
          </p:nvPr>
        </p:nvGraphicFramePr>
        <p:xfrm>
          <a:off x="612649" y="2694855"/>
          <a:ext cx="5490225" cy="2302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0225"/>
              </a:tblGrid>
              <a:tr h="822960">
                <a:tc>
                  <a:txBody>
                    <a:bodyPr/>
                    <a:lstStyle/>
                    <a:p>
                      <a:r>
                        <a:rPr kumimoji="1" lang="zh-TW" altLang="en-US" sz="2400" dirty="0" smtClean="0"/>
                        <a:t>請比較下列查詢的差異性</a:t>
                      </a:r>
                      <a:endParaRPr lang="zh-TW" altLang="en-US" sz="2400" dirty="0"/>
                    </a:p>
                  </a:txBody>
                  <a:tcPr/>
                </a:tc>
              </a:tr>
              <a:tr h="493342"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工作</a:t>
                      </a:r>
                      <a:endParaRPr lang="zh-TW" altLang="en-US" sz="2400" dirty="0"/>
                    </a:p>
                  </a:txBody>
                  <a:tcPr/>
                </a:tc>
              </a:tr>
              <a:tr h="493342"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工作</a:t>
                      </a:r>
                      <a:r>
                        <a:rPr lang="en-US" altLang="zh-TW" sz="2400" dirty="0" smtClean="0"/>
                        <a:t>_VA</a:t>
                      </a:r>
                      <a:endParaRPr lang="zh-TW" altLang="en-US" sz="2400" dirty="0"/>
                    </a:p>
                  </a:txBody>
                  <a:tcPr/>
                </a:tc>
              </a:tr>
              <a:tr h="493342"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工作</a:t>
                      </a:r>
                      <a:r>
                        <a:rPr lang="en-US" altLang="zh-TW" sz="2400" dirty="0" smtClean="0"/>
                        <a:t>_Na</a:t>
                      </a:r>
                      <a:endParaRPr lang="zh-TW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612647" y="5242350"/>
            <a:ext cx="755436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TW" altLang="en-US" sz="2800" dirty="0" smtClean="0"/>
              <a:t>如何找到所有</a:t>
            </a:r>
            <a:r>
              <a:rPr kumimoji="1" lang="en-US" altLang="zh-TW" sz="2800" dirty="0" smtClean="0"/>
              <a:t>『</a:t>
            </a:r>
            <a:r>
              <a:rPr kumimoji="1" lang="zh-TW" altLang="en-US" sz="2800" dirty="0" smtClean="0"/>
              <a:t>臺ｏ</a:t>
            </a:r>
            <a:r>
              <a:rPr kumimoji="1" lang="en-US" altLang="zh-TW" sz="2800" dirty="0" smtClean="0"/>
              <a:t>』</a:t>
            </a:r>
            <a:r>
              <a:rPr kumimoji="1" lang="zh-TW" altLang="en-US" sz="2800" dirty="0" smtClean="0"/>
              <a:t>的專有地名？</a:t>
            </a:r>
            <a:endParaRPr kumimoji="1"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484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5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 smtClean="0"/>
              <a:t>請找</a:t>
            </a:r>
            <a:r>
              <a:rPr kumimoji="1" lang="zh-TW" altLang="en-US" sz="4800" dirty="0"/>
              <a:t>到所有</a:t>
            </a:r>
            <a:r>
              <a:rPr kumimoji="1" lang="en-US" altLang="zh-TW" sz="4800" dirty="0"/>
              <a:t>『</a:t>
            </a:r>
            <a:r>
              <a:rPr kumimoji="1" lang="zh-TW" altLang="en-US" sz="4800" dirty="0"/>
              <a:t>臺ｏ</a:t>
            </a:r>
            <a:r>
              <a:rPr kumimoji="1" lang="en-US" altLang="zh-TW" sz="4800" dirty="0"/>
              <a:t>』</a:t>
            </a:r>
            <a:r>
              <a:rPr kumimoji="1" lang="zh-TW" altLang="en-US" sz="4800" dirty="0"/>
              <a:t>的專有</a:t>
            </a:r>
            <a:r>
              <a:rPr kumimoji="1" lang="zh-TW" altLang="en-US" sz="4800" dirty="0" smtClean="0"/>
              <a:t>地名的例句</a:t>
            </a:r>
            <a:endParaRPr kumimoji="1" lang="en-US" altLang="zh-TW" sz="4800" dirty="0" smtClean="0"/>
          </a:p>
          <a:p>
            <a:endParaRPr kumimoji="1" lang="en-US" altLang="zh-TW" sz="4800" dirty="0" smtClean="0"/>
          </a:p>
          <a:p>
            <a:r>
              <a:rPr kumimoji="1" lang="en-US" altLang="zh-TW" sz="2400" dirty="0" smtClean="0"/>
              <a:t>		</a:t>
            </a:r>
            <a:r>
              <a:rPr kumimoji="1" lang="zh-TW" altLang="en-US" sz="2400" dirty="0" smtClean="0"/>
              <a:t>提示：專有地名的詞性為</a:t>
            </a:r>
            <a:r>
              <a:rPr kumimoji="1" lang="en-US" altLang="zh-TW" sz="2400" dirty="0" err="1" smtClean="0"/>
              <a:t>Nc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47657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中研院平衡語料庫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4756"/>
            <a:ext cx="9144000" cy="400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搜尋特定詞彙列表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697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中研院平衡語料庫_--_CQPweb_Query_Frequency_Breakdow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923"/>
            <a:ext cx="9144000" cy="4250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搜尋結果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541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中研院平衡語料庫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8821"/>
            <a:ext cx="9144000" cy="4381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詞頻統計分析</a:t>
            </a:r>
          </a:p>
        </p:txBody>
      </p:sp>
    </p:spTree>
    <p:extLst>
      <p:ext uri="{BB962C8B-B14F-4D97-AF65-F5344CB8AC3E}">
        <p14:creationId xmlns:p14="http://schemas.microsoft.com/office/powerpoint/2010/main" val="202547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中研院平衡語料庫_--_view_CQPweb_frequency_li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04"/>
            <a:ext cx="9144000" cy="432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統計結果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43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神奇的</a:t>
            </a:r>
            <a:r>
              <a:rPr kumimoji="1" lang="en-US" altLang="zh-TW" dirty="0" smtClean="0"/>
              <a:t>Frequency Breakdown</a:t>
            </a:r>
            <a:endParaRPr kumimoji="1" lang="zh-TW" altLang="en-US" dirty="0"/>
          </a:p>
        </p:txBody>
      </p:sp>
      <p:pic>
        <p:nvPicPr>
          <p:cNvPr id="4" name="圖片 3" descr="COCT_書面語語料庫2016_--_CQPweb_Concordanc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91" y="1996864"/>
            <a:ext cx="8187333" cy="3733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1508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2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 smtClean="0"/>
              <a:t>請分析</a:t>
            </a:r>
            <a:r>
              <a:rPr kumimoji="1" lang="en-US" altLang="zh-TW" sz="4800" dirty="0" smtClean="0"/>
              <a:t>『</a:t>
            </a:r>
            <a:r>
              <a:rPr kumimoji="1" lang="zh-TW" altLang="en-US" sz="4800" dirty="0" smtClean="0"/>
              <a:t>臺ｏ</a:t>
            </a:r>
            <a:r>
              <a:rPr kumimoji="1" lang="en-US" altLang="zh-TW" sz="4800" dirty="0" smtClean="0"/>
              <a:t>』</a:t>
            </a:r>
            <a:r>
              <a:rPr kumimoji="1" lang="zh-TW" altLang="en-US" sz="4800" dirty="0" smtClean="0"/>
              <a:t>地名的常用度</a:t>
            </a:r>
            <a:endParaRPr kumimoji="1" lang="en-US" altLang="zh-TW" sz="4800" dirty="0" smtClean="0"/>
          </a:p>
        </p:txBody>
      </p:sp>
    </p:spTree>
    <p:extLst>
      <p:ext uri="{BB962C8B-B14F-4D97-AF65-F5344CB8AC3E}">
        <p14:creationId xmlns:p14="http://schemas.microsoft.com/office/powerpoint/2010/main" val="160762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>
                <a:latin typeface="DFPGangBiW2-B5"/>
                <a:ea typeface="DFPGangBiW2-B5"/>
                <a:cs typeface="DFPGangBiW2-B5"/>
              </a:rPr>
              <a:t>你以為你以為的就是你以為的嗎</a:t>
            </a:r>
            <a:r>
              <a:rPr kumimoji="1" lang="en-US" altLang="zh-TW" sz="4800" dirty="0" smtClean="0">
                <a:latin typeface="DFPGangBiW2-B5"/>
                <a:ea typeface="DFPGangBiW2-B5"/>
                <a:cs typeface="DFPGangBiW2-B5"/>
              </a:rPr>
              <a:t>?</a:t>
            </a:r>
            <a:endParaRPr kumimoji="1" lang="zh-TW" altLang="en-US" sz="4800" dirty="0">
              <a:latin typeface="DFPGangBiW2-B5"/>
              <a:ea typeface="DFPGangBiW2-B5"/>
              <a:cs typeface="DFPGangBiW2-B5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79310" y="4310006"/>
            <a:ext cx="5291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kumimoji="1" lang="zh-TW" altLang="en-US" dirty="0"/>
              <a:t>請利用</a:t>
            </a:r>
            <a:r>
              <a:rPr kumimoji="1" lang="en-US" altLang="zh-TW" dirty="0"/>
              <a:t>Google</a:t>
            </a:r>
            <a:r>
              <a:rPr kumimoji="1" lang="zh-TW" altLang="en-US" dirty="0"/>
              <a:t>搜尋任何想得到的連續七個中文字，嘗試找出最高頻</a:t>
            </a:r>
            <a:r>
              <a:rPr kumimoji="1" lang="zh-TW" altLang="en-US" dirty="0" smtClean="0"/>
              <a:t>的字串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54704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搭配詞</a:t>
            </a:r>
            <a:endParaRPr kumimoji="1"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609601" y="1990989"/>
            <a:ext cx="77035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 smtClean="0"/>
              <a:t>“</a:t>
            </a:r>
            <a:r>
              <a:rPr lang="zh-TW" altLang="en-US" sz="3600" dirty="0" smtClean="0"/>
              <a:t>「搭配</a:t>
            </a:r>
            <a:r>
              <a:rPr lang="zh-TW" altLang="en-US" sz="3600" dirty="0"/>
              <a:t>詞是某語言中字彙合併的方式，以產出自然的口語和文字」（</a:t>
            </a:r>
            <a:r>
              <a:rPr lang="en-US" altLang="zh-TW" sz="3600" dirty="0"/>
              <a:t>Collocation is the way words combine in a language to produce natural-sounding speech and writing</a:t>
            </a:r>
            <a:r>
              <a:rPr lang="zh-TW" altLang="en-US" sz="3600" dirty="0" smtClean="0"/>
              <a:t>）</a:t>
            </a:r>
            <a:r>
              <a:rPr lang="en-US" altLang="zh-TW" sz="3600" dirty="0" smtClean="0"/>
              <a:t>”</a:t>
            </a:r>
          </a:p>
          <a:p>
            <a:pPr algn="r"/>
            <a:r>
              <a:rPr lang="en-US" altLang="zh-TW" sz="3600" dirty="0"/>
              <a:t> </a:t>
            </a:r>
            <a:r>
              <a:rPr lang="en-US" altLang="zh-TW" sz="2000" dirty="0">
                <a:solidFill>
                  <a:srgbClr val="FF6600"/>
                </a:solidFill>
              </a:rPr>
              <a:t>Oxford Collocations Dictionary for Students of English</a:t>
            </a:r>
            <a:r>
              <a:rPr lang="zh-TW" altLang="en-US" sz="2000" dirty="0">
                <a:solidFill>
                  <a:srgbClr val="FF6600"/>
                </a:solidFill>
              </a:rPr>
              <a:t>（</a:t>
            </a:r>
            <a:r>
              <a:rPr lang="en-US" altLang="zh-TW" sz="2000" dirty="0">
                <a:solidFill>
                  <a:srgbClr val="FF6600"/>
                </a:solidFill>
              </a:rPr>
              <a:t>2002:vii</a:t>
            </a:r>
            <a:r>
              <a:rPr lang="zh-TW" altLang="en-US" sz="2000" dirty="0">
                <a:solidFill>
                  <a:srgbClr val="FF6600"/>
                </a:solidFill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83178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0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 smtClean="0"/>
              <a:t>請想出三個「寫」之後會接的名詞</a:t>
            </a:r>
            <a:endParaRPr kumimoji="1" lang="en-US" altLang="zh-TW" sz="4800" dirty="0" smtClean="0"/>
          </a:p>
        </p:txBody>
      </p:sp>
    </p:spTree>
    <p:extLst>
      <p:ext uri="{BB962C8B-B14F-4D97-AF65-F5344CB8AC3E}">
        <p14:creationId xmlns:p14="http://schemas.microsoft.com/office/powerpoint/2010/main" val="2782138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407" y="2407585"/>
            <a:ext cx="1295400" cy="12954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742980" y="2459935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8000" dirty="0" smtClean="0">
                <a:latin typeface="BiauKai"/>
                <a:ea typeface="BiauKai"/>
                <a:cs typeface="BiauKai"/>
              </a:rPr>
              <a:t>支票</a:t>
            </a:r>
            <a:endParaRPr kumimoji="1" lang="zh-TW" altLang="en-US" sz="8000" dirty="0">
              <a:latin typeface="BiauKai"/>
              <a:ea typeface="BiauKai"/>
              <a:cs typeface="BiauKai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343" y="2407586"/>
            <a:ext cx="1377559" cy="12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3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遠流語料庫_--_CQPweb_Concord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318"/>
            <a:ext cx="9144000" cy="502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17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遠流語料庫_--_CQPweb_Collocation_Optio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780"/>
            <a:ext cx="9144000" cy="1121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圖片 2" descr="遠流語料庫_--_CQPweb_collocation_resul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0198"/>
            <a:ext cx="9144000" cy="4402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34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遠流語料庫_--_CQPweb_collocation_result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863"/>
            <a:ext cx="9144000" cy="996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圖片 2" descr="COCT_書面語語料庫_--_CQPweb_collocation_resul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616"/>
            <a:ext cx="9144000" cy="288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19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5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 smtClean="0"/>
              <a:t>請查出「寫」之後接的名詞</a:t>
            </a:r>
            <a:endParaRPr kumimoji="1" lang="en-US" altLang="zh-TW" sz="4800" dirty="0" smtClean="0"/>
          </a:p>
        </p:txBody>
      </p:sp>
    </p:spTree>
    <p:extLst>
      <p:ext uri="{BB962C8B-B14F-4D97-AF65-F5344CB8AC3E}">
        <p14:creationId xmlns:p14="http://schemas.microsoft.com/office/powerpoint/2010/main" val="80195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國教院華英雙語索引典系統_試用版_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140"/>
            <a:ext cx="9144000" cy="5509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476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27339" y="2297223"/>
            <a:ext cx="7657679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Songti TC Regular"/>
                <a:ea typeface="Apple LiGothic Medium"/>
                <a:cs typeface="Songti TC Regular"/>
              </a:rPr>
              <a:t>“語料庫是為</a:t>
            </a:r>
            <a:r>
              <a:rPr lang="zh-TW" altLang="en-US" sz="3600" dirty="0">
                <a:latin typeface="Songti TC Regular"/>
                <a:ea typeface="Apple LiGothic Medium"/>
                <a:cs typeface="Songti TC Regular"/>
              </a:rPr>
              <a:t>了</a:t>
            </a:r>
            <a:r>
              <a:rPr lang="zh-TW" altLang="en-US" sz="3600" dirty="0">
                <a:solidFill>
                  <a:srgbClr val="FF0000"/>
                </a:solidFill>
                <a:latin typeface="Songti TC Regular"/>
                <a:ea typeface="Apple LiGothic Medium"/>
                <a:cs typeface="Songti TC Regular"/>
              </a:rPr>
              <a:t>特定目的</a:t>
            </a:r>
            <a:r>
              <a:rPr lang="zh-TW" altLang="en-US" sz="3600" dirty="0">
                <a:latin typeface="Songti TC Regular"/>
                <a:ea typeface="Apple LiGothic Medium"/>
                <a:cs typeface="Songti TC Regular"/>
              </a:rPr>
              <a:t>，根據</a:t>
            </a:r>
            <a:r>
              <a:rPr lang="zh-TW" altLang="en-US" sz="3600" dirty="0">
                <a:solidFill>
                  <a:srgbClr val="FF0000"/>
                </a:solidFill>
                <a:latin typeface="Songti TC Regular"/>
                <a:ea typeface="Apple LiGothic Medium"/>
                <a:cs typeface="Songti TC Regular"/>
              </a:rPr>
              <a:t>特定原則</a:t>
            </a:r>
            <a:r>
              <a:rPr lang="zh-TW" altLang="en-US" sz="3600" dirty="0">
                <a:latin typeface="Songti TC Regular"/>
                <a:ea typeface="Apple LiGothic Medium"/>
                <a:cs typeface="Songti TC Regular"/>
              </a:rPr>
              <a:t>搜集或取樣，並分門別類集合起來的一批</a:t>
            </a:r>
            <a:r>
              <a:rPr lang="zh-TW" altLang="en-US" sz="3600" dirty="0">
                <a:solidFill>
                  <a:srgbClr val="FF0000"/>
                </a:solidFill>
                <a:latin typeface="Songti TC Regular"/>
                <a:ea typeface="Apple LiGothic Medium"/>
                <a:cs typeface="Songti TC Regular"/>
              </a:rPr>
              <a:t>語言</a:t>
            </a:r>
            <a:r>
              <a:rPr lang="zh-TW" altLang="en-US" sz="3600" dirty="0" smtClean="0">
                <a:solidFill>
                  <a:srgbClr val="FF0000"/>
                </a:solidFill>
                <a:latin typeface="Songti TC Regular"/>
                <a:ea typeface="Apple LiGothic Medium"/>
                <a:cs typeface="Songti TC Regular"/>
              </a:rPr>
              <a:t>材料</a:t>
            </a:r>
            <a:r>
              <a:rPr lang="zh-TW" altLang="en-US" sz="3600" dirty="0" smtClean="0">
                <a:latin typeface="Songti TC Regular"/>
                <a:ea typeface="Apple LiGothic Medium"/>
                <a:cs typeface="Songti TC Regular"/>
              </a:rPr>
              <a:t>”</a:t>
            </a:r>
            <a:endParaRPr lang="zh-TW" altLang="en-US" sz="3600" dirty="0">
              <a:latin typeface="Songti TC Regular"/>
              <a:ea typeface="Apple LiGothic Medium"/>
              <a:cs typeface="Songti T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2562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586" y="258891"/>
            <a:ext cx="4745047" cy="474504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057585" y="5003938"/>
            <a:ext cx="48822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/>
              <a:t>圖片來源：</a:t>
            </a:r>
            <a:r>
              <a:rPr lang="hr-HR" altLang="zh-TW" sz="1200" dirty="0" smtClean="0"/>
              <a:t>http</a:t>
            </a:r>
            <a:r>
              <a:rPr lang="hr-HR" altLang="zh-TW" sz="1200" dirty="0"/>
              <a:t>://file.xxdao.com/2016/03/20/f3d7c7ff-d585-41b7-befa-88f1e005cf70.jpg</a:t>
            </a:r>
            <a:endParaRPr lang="zh-TW" altLang="en-US" sz="12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95863" y="277416"/>
            <a:ext cx="3199885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TW" altLang="en-US" sz="3600" dirty="0" smtClean="0"/>
              <a:t>電腦進步到能下圍棋，</a:t>
            </a:r>
            <a:endParaRPr kumimoji="1" lang="en-US" altLang="zh-TW" sz="3600" dirty="0" smtClean="0"/>
          </a:p>
          <a:p>
            <a:r>
              <a:rPr kumimoji="1" lang="zh-TW" altLang="en-US" sz="3600" dirty="0" smtClean="0"/>
              <a:t>結果它還是只會算頻率跟當搜尋引擎嗎？</a:t>
            </a:r>
            <a:endParaRPr kumimoji="1"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1172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『</a:t>
            </a:r>
            <a:r>
              <a:rPr kumimoji="1" lang="zh-TW" altLang="en-US" dirty="0" smtClean="0"/>
              <a:t>依此類推</a:t>
            </a:r>
            <a:r>
              <a:rPr kumimoji="1" lang="en-US" altLang="zh-TW" dirty="0" smtClean="0"/>
              <a:t>』</a:t>
            </a:r>
            <a:endParaRPr kumimoji="1"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447" y="1596347"/>
            <a:ext cx="5744504" cy="4964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583447" y="6561081"/>
            <a:ext cx="53673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zh-TW" sz="1200" dirty="0"/>
              <a:t>http://a3.att.hudong.com/47/87/20300000636999135190876699345.jpg</a:t>
            </a:r>
            <a:endParaRPr lang="zh-TW" altLang="en-US" sz="12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609600" y="1631656"/>
            <a:ext cx="907184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TW" altLang="en-US" sz="2800" dirty="0" smtClean="0"/>
              <a:t>蘋果</a:t>
            </a:r>
            <a:endParaRPr kumimoji="1"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1355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國教院語義場關聯詞查詢系統</a:t>
            </a:r>
          </a:p>
        </p:txBody>
      </p:sp>
      <p:pic>
        <p:nvPicPr>
          <p:cNvPr id="2" name="圖片 1" descr="國教院_-_語義場關聯詞查詢系統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5" y="1971428"/>
            <a:ext cx="8131665" cy="371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288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7198676"/>
              </p:ext>
            </p:extLst>
          </p:nvPr>
        </p:nvGraphicFramePr>
        <p:xfrm>
          <a:off x="19680" y="273338"/>
          <a:ext cx="9019170" cy="639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511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索引典系統進階語法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63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相似詞辨析</a:t>
            </a:r>
            <a:endParaRPr kumimoji="1"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Case Study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11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教育部《成語典》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"/>
          <a:stretch/>
        </p:blipFill>
        <p:spPr>
          <a:xfrm>
            <a:off x="310849" y="650818"/>
            <a:ext cx="8551256" cy="5419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27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6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圖表 4"/>
          <p:cNvGraphicFramePr/>
          <p:nvPr>
            <p:extLst>
              <p:ext uri="{D42A27DB-BD31-4B8C-83A1-F6EECF244321}">
                <p14:modId xmlns:p14="http://schemas.microsoft.com/office/powerpoint/2010/main" val="2193683145"/>
              </p:ext>
            </p:extLst>
          </p:nvPr>
        </p:nvGraphicFramePr>
        <p:xfrm>
          <a:off x="827338" y="904458"/>
          <a:ext cx="7888564" cy="5291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136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_17__2010_11_03_康熙來了完整版　重拾往日的熱血夢想_-_YouTub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465"/>
            <a:ext cx="9144000" cy="608538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837990" y="6522091"/>
            <a:ext cx="605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 smtClean="0"/>
              <a:t>畫面擷取自：</a:t>
            </a:r>
            <a:r>
              <a:rPr kumimoji="1" lang="en-US" altLang="zh-TW" dirty="0"/>
              <a:t>https://</a:t>
            </a:r>
            <a:r>
              <a:rPr kumimoji="1" lang="en-US" altLang="zh-TW" dirty="0" err="1"/>
              <a:t>www.youtube.com</a:t>
            </a:r>
            <a:r>
              <a:rPr kumimoji="1" lang="en-US" altLang="zh-TW" dirty="0"/>
              <a:t>/</a:t>
            </a:r>
            <a:r>
              <a:rPr kumimoji="1" lang="en-US" altLang="zh-TW" dirty="0" err="1"/>
              <a:t>watch?v</a:t>
            </a:r>
            <a:r>
              <a:rPr kumimoji="1" lang="en-US" altLang="zh-TW" dirty="0"/>
              <a:t>=6fU6RIfK0vs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208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《中英對照讀新聞》Singapore_eco-tourism_plan_sparks_squawks_of_protest_－新加坡生態旅遊計畫引發強烈抗議-_中英對照讀_-_自由電子報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8" y="412387"/>
            <a:ext cx="8167269" cy="5021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2549908" y="559665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/>
              <a:t>https://</a:t>
            </a:r>
            <a:r>
              <a:rPr lang="en-US" altLang="zh-TW" sz="1200" dirty="0" err="1"/>
              <a:t>features.ltn.com.tw</a:t>
            </a:r>
            <a:r>
              <a:rPr lang="en-US" altLang="zh-TW" sz="1200" dirty="0"/>
              <a:t>/</a:t>
            </a:r>
            <a:r>
              <a:rPr lang="en-US" altLang="zh-TW" sz="1200" dirty="0" err="1"/>
              <a:t>english</a:t>
            </a:r>
            <a:r>
              <a:rPr lang="en-US" altLang="zh-TW" sz="1200" dirty="0"/>
              <a:t>/article/paper/1284042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000031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中性色系">
  <a:themeElements>
    <a:clrScheme name="中性色系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性色系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性色系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中性色系.thmx</Template>
  <TotalTime>4066</TotalTime>
  <Words>939</Words>
  <Application>Microsoft Macintosh PowerPoint</Application>
  <PresentationFormat>如螢幕大小 (4:3)</PresentationFormat>
  <Paragraphs>167</Paragraphs>
  <Slides>67</Slides>
  <Notes>18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67</vt:i4>
      </vt:variant>
    </vt:vector>
  </HeadingPairs>
  <TitlesOfParts>
    <vt:vector size="68" baseType="lpstr">
      <vt:lpstr>中性色系</vt:lpstr>
      <vt:lpstr>語料庫簡介及其應用</vt:lpstr>
      <vt:lpstr>分享大綱</vt:lpstr>
      <vt:lpstr>語料庫？那是什麼？ 能吃嗎？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語料庫技術！？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錯誤資料=無用資料！？</vt:lpstr>
      <vt:lpstr>PowerPoint 簡報</vt:lpstr>
      <vt:lpstr>PowerPoint 簡報</vt:lpstr>
      <vt:lpstr>教育部常用國字辨似</vt:lpstr>
      <vt:lpstr>PowerPoint 簡報</vt:lpstr>
      <vt:lpstr>PowerPoint 簡報</vt:lpstr>
      <vt:lpstr>PowerPoint 簡報</vt:lpstr>
      <vt:lpstr>PowerPoint 簡報</vt:lpstr>
      <vt:lpstr>國教院索引典系統</vt:lpstr>
      <vt:lpstr>PowerPoint 簡報</vt:lpstr>
      <vt:lpstr>PowerPoint 簡報</vt:lpstr>
      <vt:lpstr>詞彙基本搜尋</vt:lpstr>
      <vt:lpstr>PowerPoint 簡報</vt:lpstr>
      <vt:lpstr>PowerPoint 簡報</vt:lpstr>
      <vt:lpstr>PowerPoint 簡報</vt:lpstr>
      <vt:lpstr>詞彙基本搜尋（詞性）</vt:lpstr>
      <vt:lpstr>PowerPoint 簡報</vt:lpstr>
      <vt:lpstr>PowerPoint 簡報</vt:lpstr>
      <vt:lpstr>搜尋特定詞彙列表</vt:lpstr>
      <vt:lpstr>搜尋結果</vt:lpstr>
      <vt:lpstr>詞頻統計分析</vt:lpstr>
      <vt:lpstr>統計結果</vt:lpstr>
      <vt:lpstr>神奇的Frequency Breakdown</vt:lpstr>
      <vt:lpstr>PowerPoint 簡報</vt:lpstr>
      <vt:lpstr>PowerPoint 簡報</vt:lpstr>
      <vt:lpstr>搭配詞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『依此類推』</vt:lpstr>
      <vt:lpstr>國教院語義場關聯詞查詢系統</vt:lpstr>
      <vt:lpstr>PowerPoint 簡報</vt:lpstr>
      <vt:lpstr>索引典系統進階語法</vt:lpstr>
      <vt:lpstr>Case Study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華語文語料庫工作坊</dc:title>
  <dc:creator>Wu Jian-Cheng</dc:creator>
  <cp:lastModifiedBy>Wu Jian-Cheng</cp:lastModifiedBy>
  <cp:revision>340</cp:revision>
  <cp:lastPrinted>2018-03-27T04:05:07Z</cp:lastPrinted>
  <dcterms:created xsi:type="dcterms:W3CDTF">2016-08-09T15:06:31Z</dcterms:created>
  <dcterms:modified xsi:type="dcterms:W3CDTF">2019-04-26T00:49:19Z</dcterms:modified>
</cp:coreProperties>
</file>